
<file path=[Content_Types].xml><?xml version="1.0" encoding="utf-8"?>
<Types xmlns="http://schemas.openxmlformats.org/package/2006/content-types">
  <Default Extension="bmp" ContentType="image/bmp"/>
  <Default Extension="jpeg" ContentType="image/jpeg"/>
  <Default Extension="m4a" ContentType="audi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notesMasterIdLst>
    <p:notesMasterId r:id="rId17"/>
  </p:notesMasterIdLst>
  <p:sldIdLst>
    <p:sldId id="256" r:id="rId5"/>
    <p:sldId id="257" r:id="rId6"/>
    <p:sldId id="261" r:id="rId7"/>
    <p:sldId id="262" r:id="rId8"/>
    <p:sldId id="258" r:id="rId9"/>
    <p:sldId id="263" r:id="rId10"/>
    <p:sldId id="264" r:id="rId11"/>
    <p:sldId id="270" r:id="rId12"/>
    <p:sldId id="265" r:id="rId13"/>
    <p:sldId id="266" r:id="rId14"/>
    <p:sldId id="267"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97472-AA7B-4022-2A91-E151CEFC5732}" v="223" dt="2020-11-07T04:12:39.877"/>
    <p1510:client id="{032E2304-43C0-438A-8DAE-D5D4D27B71A6}" v="62" dt="2020-11-06T22:26:22.841"/>
    <p1510:client id="{081F0702-875F-4759-BA21-111D31CC884E}" v="1143" dt="2020-11-06T22:11:52.364"/>
    <p1510:client id="{10B51516-6357-45D0-9483-10A88564D767}" v="1829" dt="2020-11-06T04:38:54.315"/>
    <p1510:client id="{242773B6-C302-4759-825B-1E40AC938739}" v="254" dt="2020-11-06T22:24:49.369"/>
    <p1510:client id="{28959438-D634-47AF-A55D-B4890E341277}" v="1" dt="2020-11-06T22:51:05.441"/>
    <p1510:client id="{2B0E23A7-5E6C-42C7-B3B9-0E204F49F851}" v="623" dt="2020-11-06T21:51:57.529"/>
    <p1510:client id="{3EE2B4D9-7F27-49E4-A82F-128DC63EBA12}" v="206" dt="2020-11-06T21:48:54.570"/>
    <p1510:client id="{7DC78644-0911-47D4-AF3B-BBEE18ED2A96}" v="103" dt="2020-11-06T22:25:33.484"/>
    <p1510:client id="{940B932B-0EC5-4CD7-9005-824516FF5D1D}" v="307" dt="2020-11-06T22:50:39.180"/>
    <p1510:client id="{A7FE3EE1-1818-4641-A458-6A7B2DF7FC34}" v="43" dt="2020-11-06T03:54:04.369"/>
    <p1510:client id="{C3EE93D3-A38F-4E15-A455-397883FCA36E}" v="11" dt="2020-11-06T22:39:21.983"/>
    <p1510:client id="{D95652E3-6805-4007-B8D9-F53DFFF7C3A2}" v="3291" dt="2020-11-06T05:07:43.768"/>
    <p1510:client id="{E9D9FAAA-CDAC-401E-A1D0-28E23C64DEDB}" v="593" dt="2020-11-06T04:06:48.4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Li" userId="S::jason.li@ucalgary.ca::1387fcc7-1be7-4daa-ae40-98d7631b1161" providerId="AD" clId="Web-{032E2304-43C0-438A-8DAE-D5D4D27B71A6}"/>
    <pc:docChg chg="delSld modSld">
      <pc:chgData name="Jason Li" userId="S::jason.li@ucalgary.ca::1387fcc7-1be7-4daa-ae40-98d7631b1161" providerId="AD" clId="Web-{032E2304-43C0-438A-8DAE-D5D4D27B71A6}" dt="2020-11-06T22:26:21.950" v="70"/>
      <pc:docMkLst>
        <pc:docMk/>
      </pc:docMkLst>
      <pc:sldChg chg="modNotes">
        <pc:chgData name="Jason Li" userId="S::jason.li@ucalgary.ca::1387fcc7-1be7-4daa-ae40-98d7631b1161" providerId="AD" clId="Web-{032E2304-43C0-438A-8DAE-D5D4D27B71A6}" dt="2020-11-06T22:26:21.950" v="70"/>
        <pc:sldMkLst>
          <pc:docMk/>
          <pc:sldMk cId="410131770" sldId="257"/>
        </pc:sldMkLst>
      </pc:sldChg>
      <pc:sldChg chg="modNotes">
        <pc:chgData name="Jason Li" userId="S::jason.li@ucalgary.ca::1387fcc7-1be7-4daa-ae40-98d7631b1161" providerId="AD" clId="Web-{032E2304-43C0-438A-8DAE-D5D4D27B71A6}" dt="2020-11-06T22:25:15.246" v="58"/>
        <pc:sldMkLst>
          <pc:docMk/>
          <pc:sldMk cId="3645905686" sldId="261"/>
        </pc:sldMkLst>
      </pc:sldChg>
      <pc:sldChg chg="modNotes">
        <pc:chgData name="Jason Li" userId="S::jason.li@ucalgary.ca::1387fcc7-1be7-4daa-ae40-98d7631b1161" providerId="AD" clId="Web-{032E2304-43C0-438A-8DAE-D5D4D27B71A6}" dt="2020-11-06T22:25:17.699" v="63"/>
        <pc:sldMkLst>
          <pc:docMk/>
          <pc:sldMk cId="2458789796" sldId="262"/>
        </pc:sldMkLst>
      </pc:sldChg>
      <pc:sldChg chg="addSp modSp">
        <pc:chgData name="Jason Li" userId="S::jason.li@ucalgary.ca::1387fcc7-1be7-4daa-ae40-98d7631b1161" providerId="AD" clId="Web-{032E2304-43C0-438A-8DAE-D5D4D27B71A6}" dt="2020-11-06T22:15:03.442" v="35" actId="20577"/>
        <pc:sldMkLst>
          <pc:docMk/>
          <pc:sldMk cId="773843816" sldId="263"/>
        </pc:sldMkLst>
        <pc:spChg chg="mod">
          <ac:chgData name="Jason Li" userId="S::jason.li@ucalgary.ca::1387fcc7-1be7-4daa-ae40-98d7631b1161" providerId="AD" clId="Web-{032E2304-43C0-438A-8DAE-D5D4D27B71A6}" dt="2020-11-06T22:15:03.442" v="35" actId="20577"/>
          <ac:spMkLst>
            <pc:docMk/>
            <pc:sldMk cId="773843816" sldId="263"/>
            <ac:spMk id="3" creationId="{A52080E5-2B04-433C-8737-7831DBF696FA}"/>
          </ac:spMkLst>
        </pc:spChg>
        <pc:picChg chg="add mod">
          <ac:chgData name="Jason Li" userId="S::jason.li@ucalgary.ca::1387fcc7-1be7-4daa-ae40-98d7631b1161" providerId="AD" clId="Web-{032E2304-43C0-438A-8DAE-D5D4D27B71A6}" dt="2020-11-06T22:13:10.706" v="32" actId="1076"/>
          <ac:picMkLst>
            <pc:docMk/>
            <pc:sldMk cId="773843816" sldId="263"/>
            <ac:picMk id="4" creationId="{69AF3E96-DBA9-40E5-B306-10E0134EED5A}"/>
          </ac:picMkLst>
        </pc:picChg>
      </pc:sldChg>
      <pc:sldChg chg="modSp">
        <pc:chgData name="Jason Li" userId="S::jason.li@ucalgary.ca::1387fcc7-1be7-4daa-ae40-98d7631b1161" providerId="AD" clId="Web-{032E2304-43C0-438A-8DAE-D5D4D27B71A6}" dt="2020-11-06T22:16:53.240" v="55" actId="20577"/>
        <pc:sldMkLst>
          <pc:docMk/>
          <pc:sldMk cId="439568803" sldId="264"/>
        </pc:sldMkLst>
        <pc:spChg chg="mod">
          <ac:chgData name="Jason Li" userId="S::jason.li@ucalgary.ca::1387fcc7-1be7-4daa-ae40-98d7631b1161" providerId="AD" clId="Web-{032E2304-43C0-438A-8DAE-D5D4D27B71A6}" dt="2020-11-06T22:16:53.240" v="55" actId="20577"/>
          <ac:spMkLst>
            <pc:docMk/>
            <pc:sldMk cId="439568803" sldId="264"/>
            <ac:spMk id="3" creationId="{A52080E5-2B04-433C-8737-7831DBF696FA}"/>
          </ac:spMkLst>
        </pc:spChg>
        <pc:picChg chg="mod">
          <ac:chgData name="Jason Li" userId="S::jason.li@ucalgary.ca::1387fcc7-1be7-4daa-ae40-98d7631b1161" providerId="AD" clId="Web-{032E2304-43C0-438A-8DAE-D5D4D27B71A6}" dt="2020-11-06T22:16:41.255" v="42" actId="1076"/>
          <ac:picMkLst>
            <pc:docMk/>
            <pc:sldMk cId="439568803" sldId="264"/>
            <ac:picMk id="4" creationId="{35DD9104-24E9-4925-A06F-1C7781BA6861}"/>
          </ac:picMkLst>
        </pc:picChg>
      </pc:sldChg>
      <pc:sldChg chg="del">
        <pc:chgData name="Jason Li" userId="S::jason.li@ucalgary.ca::1387fcc7-1be7-4daa-ae40-98d7631b1161" providerId="AD" clId="Web-{032E2304-43C0-438A-8DAE-D5D4D27B71A6}" dt="2020-11-06T22:22:29.525" v="57"/>
        <pc:sldMkLst>
          <pc:docMk/>
          <pc:sldMk cId="3566510258" sldId="268"/>
        </pc:sldMkLst>
      </pc:sldChg>
    </pc:docChg>
  </pc:docChgLst>
  <pc:docChgLst>
    <pc:chgData name="Gabriella Kenna" userId="S::gabriella.kenna@ucalgary.ca::8bef3f30-e89a-44f9-8f0c-8583625e1196" providerId="AD" clId="Web-{3EE2B4D9-7F27-49E4-A82F-128DC63EBA12}"/>
    <pc:docChg chg="modSld">
      <pc:chgData name="Gabriella Kenna" userId="S::gabriella.kenna@ucalgary.ca::8bef3f30-e89a-44f9-8f0c-8583625e1196" providerId="AD" clId="Web-{3EE2B4D9-7F27-49E4-A82F-128DC63EBA12}" dt="2020-11-06T21:48:54.570" v="203" actId="1076"/>
      <pc:docMkLst>
        <pc:docMk/>
      </pc:docMkLst>
      <pc:sldChg chg="modSp">
        <pc:chgData name="Gabriella Kenna" userId="S::gabriella.kenna@ucalgary.ca::8bef3f30-e89a-44f9-8f0c-8583625e1196" providerId="AD" clId="Web-{3EE2B4D9-7F27-49E4-A82F-128DC63EBA12}" dt="2020-11-06T21:48:54.570" v="203" actId="1076"/>
        <pc:sldMkLst>
          <pc:docMk/>
          <pc:sldMk cId="439568803" sldId="264"/>
        </pc:sldMkLst>
        <pc:picChg chg="mod">
          <ac:chgData name="Gabriella Kenna" userId="S::gabriella.kenna@ucalgary.ca::8bef3f30-e89a-44f9-8f0c-8583625e1196" providerId="AD" clId="Web-{3EE2B4D9-7F27-49E4-A82F-128DC63EBA12}" dt="2020-11-06T21:48:54.570" v="203" actId="1076"/>
          <ac:picMkLst>
            <pc:docMk/>
            <pc:sldMk cId="439568803" sldId="264"/>
            <ac:picMk id="4" creationId="{35DD9104-24E9-4925-A06F-1C7781BA6861}"/>
          </ac:picMkLst>
        </pc:picChg>
      </pc:sldChg>
      <pc:sldChg chg="modSp">
        <pc:chgData name="Gabriella Kenna" userId="S::gabriella.kenna@ucalgary.ca::8bef3f30-e89a-44f9-8f0c-8583625e1196" providerId="AD" clId="Web-{3EE2B4D9-7F27-49E4-A82F-128DC63EBA12}" dt="2020-11-06T21:43:17.038" v="198" actId="20577"/>
        <pc:sldMkLst>
          <pc:docMk/>
          <pc:sldMk cId="755872397" sldId="266"/>
        </pc:sldMkLst>
        <pc:spChg chg="mod">
          <ac:chgData name="Gabriella Kenna" userId="S::gabriella.kenna@ucalgary.ca::8bef3f30-e89a-44f9-8f0c-8583625e1196" providerId="AD" clId="Web-{3EE2B4D9-7F27-49E4-A82F-128DC63EBA12}" dt="2020-11-06T21:43:17.038" v="198" actId="20577"/>
          <ac:spMkLst>
            <pc:docMk/>
            <pc:sldMk cId="755872397" sldId="266"/>
            <ac:spMk id="3" creationId="{A52080E5-2B04-433C-8737-7831DBF696FA}"/>
          </ac:spMkLst>
        </pc:spChg>
      </pc:sldChg>
    </pc:docChg>
  </pc:docChgLst>
  <pc:docChgLst>
    <pc:chgData name="Jason Li" userId="S::jason.li@ucalgary.ca::1387fcc7-1be7-4daa-ae40-98d7631b1161" providerId="AD" clId="Web-{E9D9FAAA-CDAC-401E-A1D0-28E23C64DEDB}"/>
    <pc:docChg chg="addSld delSld modSld sldOrd">
      <pc:chgData name="Jason Li" userId="S::jason.li@ucalgary.ca::1387fcc7-1be7-4daa-ae40-98d7631b1161" providerId="AD" clId="Web-{E9D9FAAA-CDAC-401E-A1D0-28E23C64DEDB}" dt="2020-11-06T04:06:48.441" v="590" actId="20577"/>
      <pc:docMkLst>
        <pc:docMk/>
      </pc:docMkLst>
      <pc:sldChg chg="ord">
        <pc:chgData name="Jason Li" userId="S::jason.li@ucalgary.ca::1387fcc7-1be7-4daa-ae40-98d7631b1161" providerId="AD" clId="Web-{E9D9FAAA-CDAC-401E-A1D0-28E23C64DEDB}" dt="2020-11-06T03:54:32.701" v="2"/>
        <pc:sldMkLst>
          <pc:docMk/>
          <pc:sldMk cId="2438553369" sldId="258"/>
        </pc:sldMkLst>
      </pc:sldChg>
      <pc:sldChg chg="modSp">
        <pc:chgData name="Jason Li" userId="S::jason.li@ucalgary.ca::1387fcc7-1be7-4daa-ae40-98d7631b1161" providerId="AD" clId="Web-{E9D9FAAA-CDAC-401E-A1D0-28E23C64DEDB}" dt="2020-11-06T04:06:13.300" v="582" actId="14100"/>
        <pc:sldMkLst>
          <pc:docMk/>
          <pc:sldMk cId="3645905686" sldId="261"/>
        </pc:sldMkLst>
        <pc:picChg chg="mod">
          <ac:chgData name="Jason Li" userId="S::jason.li@ucalgary.ca::1387fcc7-1be7-4daa-ae40-98d7631b1161" providerId="AD" clId="Web-{E9D9FAAA-CDAC-401E-A1D0-28E23C64DEDB}" dt="2020-11-06T04:06:13.300" v="582" actId="14100"/>
          <ac:picMkLst>
            <pc:docMk/>
            <pc:sldMk cId="3645905686" sldId="261"/>
            <ac:picMk id="5" creationId="{E476A8DD-E9F8-4EDF-BEDB-BC0AAF58E8D0}"/>
          </ac:picMkLst>
        </pc:picChg>
      </pc:sldChg>
      <pc:sldChg chg="addSp delSp modSp">
        <pc:chgData name="Jason Li" userId="S::jason.li@ucalgary.ca::1387fcc7-1be7-4daa-ae40-98d7631b1161" providerId="AD" clId="Web-{E9D9FAAA-CDAC-401E-A1D0-28E23C64DEDB}" dt="2020-11-06T04:05:48.565" v="578" actId="1076"/>
        <pc:sldMkLst>
          <pc:docMk/>
          <pc:sldMk cId="2458789796" sldId="262"/>
        </pc:sldMkLst>
        <pc:spChg chg="ord">
          <ac:chgData name="Jason Li" userId="S::jason.li@ucalgary.ca::1387fcc7-1be7-4daa-ae40-98d7631b1161" providerId="AD" clId="Web-{E9D9FAAA-CDAC-401E-A1D0-28E23C64DEDB}" dt="2020-11-06T04:05:20.534" v="570"/>
          <ac:spMkLst>
            <pc:docMk/>
            <pc:sldMk cId="2458789796" sldId="262"/>
            <ac:spMk id="4" creationId="{D2FEEDB8-38E0-47AA-8DB5-DFAE66060E54}"/>
          </ac:spMkLst>
        </pc:spChg>
        <pc:spChg chg="add del mod">
          <ac:chgData name="Jason Li" userId="S::jason.li@ucalgary.ca::1387fcc7-1be7-4daa-ae40-98d7631b1161" providerId="AD" clId="Web-{E9D9FAAA-CDAC-401E-A1D0-28E23C64DEDB}" dt="2020-11-06T04:05:08.221" v="567"/>
          <ac:spMkLst>
            <pc:docMk/>
            <pc:sldMk cId="2458789796" sldId="262"/>
            <ac:spMk id="5" creationId="{2D2DBC0D-05F0-4B12-A895-B666B1EAB39C}"/>
          </ac:spMkLst>
        </pc:spChg>
        <pc:spChg chg="add del mod">
          <ac:chgData name="Jason Li" userId="S::jason.li@ucalgary.ca::1387fcc7-1be7-4daa-ae40-98d7631b1161" providerId="AD" clId="Web-{E9D9FAAA-CDAC-401E-A1D0-28E23C64DEDB}" dt="2020-11-06T04:05:25.159" v="572"/>
          <ac:spMkLst>
            <pc:docMk/>
            <pc:sldMk cId="2458789796" sldId="262"/>
            <ac:spMk id="9" creationId="{F44956C1-0777-4C25-90A5-9AF3B6978EB7}"/>
          </ac:spMkLst>
        </pc:spChg>
        <pc:spChg chg="del">
          <ac:chgData name="Jason Li" userId="S::jason.li@ucalgary.ca::1387fcc7-1be7-4daa-ae40-98d7631b1161" providerId="AD" clId="Web-{E9D9FAAA-CDAC-401E-A1D0-28E23C64DEDB}" dt="2020-11-06T04:05:20.534" v="570"/>
          <ac:spMkLst>
            <pc:docMk/>
            <pc:sldMk cId="2458789796" sldId="262"/>
            <ac:spMk id="23" creationId="{3DE8C63E-8D14-47EC-8FFD-7471461ED5E8}"/>
          </ac:spMkLst>
        </pc:spChg>
        <pc:spChg chg="del">
          <ac:chgData name="Jason Li" userId="S::jason.li@ucalgary.ca::1387fcc7-1be7-4daa-ae40-98d7631b1161" providerId="AD" clId="Web-{E9D9FAAA-CDAC-401E-A1D0-28E23C64DEDB}" dt="2020-11-06T04:05:20.534" v="570"/>
          <ac:spMkLst>
            <pc:docMk/>
            <pc:sldMk cId="2458789796" sldId="262"/>
            <ac:spMk id="25" creationId="{E0F55756-5517-4E65-9936-F04BB3279149}"/>
          </ac:spMkLst>
        </pc:spChg>
        <pc:spChg chg="del">
          <ac:chgData name="Jason Li" userId="S::jason.li@ucalgary.ca::1387fcc7-1be7-4daa-ae40-98d7631b1161" providerId="AD" clId="Web-{E9D9FAAA-CDAC-401E-A1D0-28E23C64DEDB}" dt="2020-11-06T04:05:20.534" v="570"/>
          <ac:spMkLst>
            <pc:docMk/>
            <pc:sldMk cId="2458789796" sldId="262"/>
            <ac:spMk id="27" creationId="{EFF5D5D3-8E5C-431F-8A46-4EC7333E6D5A}"/>
          </ac:spMkLst>
        </pc:spChg>
        <pc:spChg chg="del">
          <ac:chgData name="Jason Li" userId="S::jason.li@ucalgary.ca::1387fcc7-1be7-4daa-ae40-98d7631b1161" providerId="AD" clId="Web-{E9D9FAAA-CDAC-401E-A1D0-28E23C64DEDB}" dt="2020-11-06T04:05:20.534" v="570"/>
          <ac:spMkLst>
            <pc:docMk/>
            <pc:sldMk cId="2458789796" sldId="262"/>
            <ac:spMk id="29" creationId="{2EED4FE5-E011-48EB-BF16-B127FDB76290}"/>
          </ac:spMkLst>
        </pc:spChg>
        <pc:spChg chg="del">
          <ac:chgData name="Jason Li" userId="S::jason.li@ucalgary.ca::1387fcc7-1be7-4daa-ae40-98d7631b1161" providerId="AD" clId="Web-{E9D9FAAA-CDAC-401E-A1D0-28E23C64DEDB}" dt="2020-11-06T04:05:20.534" v="570"/>
          <ac:spMkLst>
            <pc:docMk/>
            <pc:sldMk cId="2458789796" sldId="262"/>
            <ac:spMk id="31" creationId="{7D1D3795-2AE3-4E10-B3E0-8C87DE95B9D2}"/>
          </ac:spMkLst>
        </pc:spChg>
        <pc:spChg chg="add">
          <ac:chgData name="Jason Li" userId="S::jason.li@ucalgary.ca::1387fcc7-1be7-4daa-ae40-98d7631b1161" providerId="AD" clId="Web-{E9D9FAAA-CDAC-401E-A1D0-28E23C64DEDB}" dt="2020-11-06T04:05:20.534" v="570"/>
          <ac:spMkLst>
            <pc:docMk/>
            <pc:sldMk cId="2458789796" sldId="262"/>
            <ac:spMk id="36" creationId="{3DE8C63E-8D14-47EC-8FFD-7471461ED5E8}"/>
          </ac:spMkLst>
        </pc:spChg>
        <pc:spChg chg="add">
          <ac:chgData name="Jason Li" userId="S::jason.li@ucalgary.ca::1387fcc7-1be7-4daa-ae40-98d7631b1161" providerId="AD" clId="Web-{E9D9FAAA-CDAC-401E-A1D0-28E23C64DEDB}" dt="2020-11-06T04:05:20.534" v="570"/>
          <ac:spMkLst>
            <pc:docMk/>
            <pc:sldMk cId="2458789796" sldId="262"/>
            <ac:spMk id="38" creationId="{E0F55756-5517-4E65-9936-F04BB3279149}"/>
          </ac:spMkLst>
        </pc:spChg>
        <pc:spChg chg="add">
          <ac:chgData name="Jason Li" userId="S::jason.li@ucalgary.ca::1387fcc7-1be7-4daa-ae40-98d7631b1161" providerId="AD" clId="Web-{E9D9FAAA-CDAC-401E-A1D0-28E23C64DEDB}" dt="2020-11-06T04:05:20.534" v="570"/>
          <ac:spMkLst>
            <pc:docMk/>
            <pc:sldMk cId="2458789796" sldId="262"/>
            <ac:spMk id="40" creationId="{EFF5D5D3-8E5C-431F-8A46-4EC7333E6D5A}"/>
          </ac:spMkLst>
        </pc:spChg>
        <pc:spChg chg="add">
          <ac:chgData name="Jason Li" userId="S::jason.li@ucalgary.ca::1387fcc7-1be7-4daa-ae40-98d7631b1161" providerId="AD" clId="Web-{E9D9FAAA-CDAC-401E-A1D0-28E23C64DEDB}" dt="2020-11-06T04:05:20.534" v="570"/>
          <ac:spMkLst>
            <pc:docMk/>
            <pc:sldMk cId="2458789796" sldId="262"/>
            <ac:spMk id="42" creationId="{2EED4FE5-E011-48EB-BF16-B127FDB76290}"/>
          </ac:spMkLst>
        </pc:spChg>
        <pc:spChg chg="add">
          <ac:chgData name="Jason Li" userId="S::jason.li@ucalgary.ca::1387fcc7-1be7-4daa-ae40-98d7631b1161" providerId="AD" clId="Web-{E9D9FAAA-CDAC-401E-A1D0-28E23C64DEDB}" dt="2020-11-06T04:05:20.534" v="570"/>
          <ac:spMkLst>
            <pc:docMk/>
            <pc:sldMk cId="2458789796" sldId="262"/>
            <ac:spMk id="44" creationId="{7D1D3795-2AE3-4E10-B3E0-8C87DE95B9D2}"/>
          </ac:spMkLst>
        </pc:spChg>
        <pc:picChg chg="add del mod ord modCrop">
          <ac:chgData name="Jason Li" userId="S::jason.li@ucalgary.ca::1387fcc7-1be7-4daa-ae40-98d7631b1161" providerId="AD" clId="Web-{E9D9FAAA-CDAC-401E-A1D0-28E23C64DEDB}" dt="2020-11-06T04:05:23.331" v="571"/>
          <ac:picMkLst>
            <pc:docMk/>
            <pc:sldMk cId="2458789796" sldId="262"/>
            <ac:picMk id="6" creationId="{D6660342-DF51-46D1-B0B6-7F7702719405}"/>
          </ac:picMkLst>
        </pc:picChg>
        <pc:picChg chg="del">
          <ac:chgData name="Jason Li" userId="S::jason.li@ucalgary.ca::1387fcc7-1be7-4daa-ae40-98d7631b1161" providerId="AD" clId="Web-{E9D9FAAA-CDAC-401E-A1D0-28E23C64DEDB}" dt="2020-11-06T04:04:42.831" v="566"/>
          <ac:picMkLst>
            <pc:docMk/>
            <pc:sldMk cId="2458789796" sldId="262"/>
            <ac:picMk id="7" creationId="{5EFB9F0A-AF32-4F11-950A-8BF639973E0C}"/>
          </ac:picMkLst>
        </pc:picChg>
        <pc:picChg chg="add mod">
          <ac:chgData name="Jason Li" userId="S::jason.li@ucalgary.ca::1387fcc7-1be7-4daa-ae40-98d7631b1161" providerId="AD" clId="Web-{E9D9FAAA-CDAC-401E-A1D0-28E23C64DEDB}" dt="2020-11-06T04:05:48.565" v="578" actId="1076"/>
          <ac:picMkLst>
            <pc:docMk/>
            <pc:sldMk cId="2458789796" sldId="262"/>
            <ac:picMk id="10" creationId="{8B5EDEFF-DB0A-479B-BFE1-4BB34D7CAF94}"/>
          </ac:picMkLst>
        </pc:picChg>
      </pc:sldChg>
      <pc:sldChg chg="del">
        <pc:chgData name="Jason Li" userId="S::jason.li@ucalgary.ca::1387fcc7-1be7-4daa-ae40-98d7631b1161" providerId="AD" clId="Web-{E9D9FAAA-CDAC-401E-A1D0-28E23C64DEDB}" dt="2020-11-06T03:54:17.482" v="0"/>
        <pc:sldMkLst>
          <pc:docMk/>
          <pc:sldMk cId="436513657" sldId="263"/>
        </pc:sldMkLst>
      </pc:sldChg>
      <pc:sldChg chg="modSp add ord replId">
        <pc:chgData name="Jason Li" userId="S::jason.li@ucalgary.ca::1387fcc7-1be7-4daa-ae40-98d7631b1161" providerId="AD" clId="Web-{E9D9FAAA-CDAC-401E-A1D0-28E23C64DEDB}" dt="2020-11-06T04:04:20.096" v="564" actId="20577"/>
        <pc:sldMkLst>
          <pc:docMk/>
          <pc:sldMk cId="773843816" sldId="263"/>
        </pc:sldMkLst>
        <pc:spChg chg="mod">
          <ac:chgData name="Jason Li" userId="S::jason.li@ucalgary.ca::1387fcc7-1be7-4daa-ae40-98d7631b1161" providerId="AD" clId="Web-{E9D9FAAA-CDAC-401E-A1D0-28E23C64DEDB}" dt="2020-11-06T03:54:44.951" v="31" actId="20577"/>
          <ac:spMkLst>
            <pc:docMk/>
            <pc:sldMk cId="773843816" sldId="263"/>
            <ac:spMk id="2" creationId="{187F95F5-F255-476B-9F30-BA8F2E3E32E4}"/>
          </ac:spMkLst>
        </pc:spChg>
        <pc:spChg chg="mod">
          <ac:chgData name="Jason Li" userId="S::jason.li@ucalgary.ca::1387fcc7-1be7-4daa-ae40-98d7631b1161" providerId="AD" clId="Web-{E9D9FAAA-CDAC-401E-A1D0-28E23C64DEDB}" dt="2020-11-06T04:04:20.096" v="564" actId="20577"/>
          <ac:spMkLst>
            <pc:docMk/>
            <pc:sldMk cId="773843816" sldId="263"/>
            <ac:spMk id="3" creationId="{A52080E5-2B04-433C-8737-7831DBF696FA}"/>
          </ac:spMkLst>
        </pc:spChg>
      </pc:sldChg>
      <pc:sldChg chg="modSp add replId">
        <pc:chgData name="Jason Li" userId="S::jason.li@ucalgary.ca::1387fcc7-1be7-4daa-ae40-98d7631b1161" providerId="AD" clId="Web-{E9D9FAAA-CDAC-401E-A1D0-28E23C64DEDB}" dt="2020-11-06T03:55:39.811" v="333" actId="20577"/>
        <pc:sldMkLst>
          <pc:docMk/>
          <pc:sldMk cId="439568803" sldId="264"/>
        </pc:sldMkLst>
        <pc:spChg chg="mod">
          <ac:chgData name="Jason Li" userId="S::jason.li@ucalgary.ca::1387fcc7-1be7-4daa-ae40-98d7631b1161" providerId="AD" clId="Web-{E9D9FAAA-CDAC-401E-A1D0-28E23C64DEDB}" dt="2020-11-06T03:55:36.155" v="330" actId="20577"/>
          <ac:spMkLst>
            <pc:docMk/>
            <pc:sldMk cId="439568803" sldId="264"/>
            <ac:spMk id="2" creationId="{187F95F5-F255-476B-9F30-BA8F2E3E32E4}"/>
          </ac:spMkLst>
        </pc:spChg>
        <pc:spChg chg="mod">
          <ac:chgData name="Jason Li" userId="S::jason.li@ucalgary.ca::1387fcc7-1be7-4daa-ae40-98d7631b1161" providerId="AD" clId="Web-{E9D9FAAA-CDAC-401E-A1D0-28E23C64DEDB}" dt="2020-11-06T03:55:39.811" v="333" actId="20577"/>
          <ac:spMkLst>
            <pc:docMk/>
            <pc:sldMk cId="439568803" sldId="264"/>
            <ac:spMk id="3" creationId="{A52080E5-2B04-433C-8737-7831DBF696FA}"/>
          </ac:spMkLst>
        </pc:spChg>
      </pc:sldChg>
      <pc:sldChg chg="modSp add ord replId">
        <pc:chgData name="Jason Li" userId="S::jason.li@ucalgary.ca::1387fcc7-1be7-4daa-ae40-98d7631b1161" providerId="AD" clId="Web-{E9D9FAAA-CDAC-401E-A1D0-28E23C64DEDB}" dt="2020-11-06T04:06:48.441" v="590" actId="20577"/>
        <pc:sldMkLst>
          <pc:docMk/>
          <pc:sldMk cId="3480572187" sldId="265"/>
        </pc:sldMkLst>
        <pc:spChg chg="mod">
          <ac:chgData name="Jason Li" userId="S::jason.li@ucalgary.ca::1387fcc7-1be7-4daa-ae40-98d7631b1161" providerId="AD" clId="Web-{E9D9FAAA-CDAC-401E-A1D0-28E23C64DEDB}" dt="2020-11-06T04:06:48.441" v="590" actId="20577"/>
          <ac:spMkLst>
            <pc:docMk/>
            <pc:sldMk cId="3480572187" sldId="265"/>
            <ac:spMk id="2" creationId="{1F521310-A63F-4466-99D9-B4BAF251F21F}"/>
          </ac:spMkLst>
        </pc:spChg>
      </pc:sldChg>
    </pc:docChg>
  </pc:docChgLst>
  <pc:docChgLst>
    <pc:chgData name="Jason Li" userId="S::jason.li@ucalgary.ca::1387fcc7-1be7-4daa-ae40-98d7631b1161" providerId="AD" clId="Web-{A7FE3EE1-1818-4641-A458-6A7B2DF7FC34}"/>
    <pc:docChg chg="addSld delSld modSld sldOrd">
      <pc:chgData name="Jason Li" userId="S::jason.li@ucalgary.ca::1387fcc7-1be7-4daa-ae40-98d7631b1161" providerId="AD" clId="Web-{A7FE3EE1-1818-4641-A458-6A7B2DF7FC34}" dt="2020-11-06T03:54:04.369" v="42"/>
      <pc:docMkLst>
        <pc:docMk/>
      </pc:docMkLst>
      <pc:sldChg chg="del">
        <pc:chgData name="Jason Li" userId="S::jason.li@ucalgary.ca::1387fcc7-1be7-4daa-ae40-98d7631b1161" providerId="AD" clId="Web-{A7FE3EE1-1818-4641-A458-6A7B2DF7FC34}" dt="2020-11-06T03:51:14.650" v="0"/>
        <pc:sldMkLst>
          <pc:docMk/>
          <pc:sldMk cId="1255115891" sldId="259"/>
        </pc:sldMkLst>
      </pc:sldChg>
      <pc:sldChg chg="del">
        <pc:chgData name="Jason Li" userId="S::jason.li@ucalgary.ca::1387fcc7-1be7-4daa-ae40-98d7631b1161" providerId="AD" clId="Web-{A7FE3EE1-1818-4641-A458-6A7B2DF7FC34}" dt="2020-11-06T03:53:24.822" v="22"/>
        <pc:sldMkLst>
          <pc:docMk/>
          <pc:sldMk cId="4018972797" sldId="260"/>
        </pc:sldMkLst>
      </pc:sldChg>
      <pc:sldChg chg="addSp delSp modSp add mod replId setBg">
        <pc:chgData name="Jason Li" userId="S::jason.li@ucalgary.ca::1387fcc7-1be7-4daa-ae40-98d7631b1161" providerId="AD" clId="Web-{A7FE3EE1-1818-4641-A458-6A7B2DF7FC34}" dt="2020-11-06T03:52:32.713" v="16"/>
        <pc:sldMkLst>
          <pc:docMk/>
          <pc:sldMk cId="3645905686" sldId="261"/>
        </pc:sldMkLst>
        <pc:spChg chg="mod">
          <ac:chgData name="Jason Li" userId="S::jason.li@ucalgary.ca::1387fcc7-1be7-4daa-ae40-98d7631b1161" providerId="AD" clId="Web-{A7FE3EE1-1818-4641-A458-6A7B2DF7FC34}" dt="2020-11-06T03:52:32.713" v="16"/>
          <ac:spMkLst>
            <pc:docMk/>
            <pc:sldMk cId="3645905686" sldId="261"/>
            <ac:spMk id="2" creationId="{1F521310-A63F-4466-99D9-B4BAF251F21F}"/>
          </ac:spMkLst>
        </pc:spChg>
        <pc:spChg chg="del">
          <ac:chgData name="Jason Li" userId="S::jason.li@ucalgary.ca::1387fcc7-1be7-4daa-ae40-98d7631b1161" providerId="AD" clId="Web-{A7FE3EE1-1818-4641-A458-6A7B2DF7FC34}" dt="2020-11-06T03:52:25.916" v="15"/>
          <ac:spMkLst>
            <pc:docMk/>
            <pc:sldMk cId="3645905686" sldId="261"/>
            <ac:spMk id="3" creationId="{3C4B9982-47E7-435F-8015-59D70A4B4AD9}"/>
          </ac:spMkLst>
        </pc:spChg>
        <pc:spChg chg="mod">
          <ac:chgData name="Jason Li" userId="S::jason.li@ucalgary.ca::1387fcc7-1be7-4daa-ae40-98d7631b1161" providerId="AD" clId="Web-{A7FE3EE1-1818-4641-A458-6A7B2DF7FC34}" dt="2020-11-06T03:52:32.713" v="16"/>
          <ac:spMkLst>
            <pc:docMk/>
            <pc:sldMk cId="3645905686" sldId="261"/>
            <ac:spMk id="4" creationId="{D2FEEDB8-38E0-47AA-8DB5-DFAE66060E54}"/>
          </ac:spMkLst>
        </pc:spChg>
        <pc:spChg chg="add">
          <ac:chgData name="Jason Li" userId="S::jason.li@ucalgary.ca::1387fcc7-1be7-4daa-ae40-98d7631b1161" providerId="AD" clId="Web-{A7FE3EE1-1818-4641-A458-6A7B2DF7FC34}" dt="2020-11-06T03:52:32.713" v="16"/>
          <ac:spMkLst>
            <pc:docMk/>
            <pc:sldMk cId="3645905686" sldId="261"/>
            <ac:spMk id="10" creationId="{3DE8C63E-8D14-47EC-8FFD-7471461ED5E8}"/>
          </ac:spMkLst>
        </pc:spChg>
        <pc:spChg chg="add">
          <ac:chgData name="Jason Li" userId="S::jason.li@ucalgary.ca::1387fcc7-1be7-4daa-ae40-98d7631b1161" providerId="AD" clId="Web-{A7FE3EE1-1818-4641-A458-6A7B2DF7FC34}" dt="2020-11-06T03:52:32.713" v="16"/>
          <ac:spMkLst>
            <pc:docMk/>
            <pc:sldMk cId="3645905686" sldId="261"/>
            <ac:spMk id="12" creationId="{E0F55756-5517-4E65-9936-F04BB3279149}"/>
          </ac:spMkLst>
        </pc:spChg>
        <pc:spChg chg="add">
          <ac:chgData name="Jason Li" userId="S::jason.li@ucalgary.ca::1387fcc7-1be7-4daa-ae40-98d7631b1161" providerId="AD" clId="Web-{A7FE3EE1-1818-4641-A458-6A7B2DF7FC34}" dt="2020-11-06T03:52:32.713" v="16"/>
          <ac:spMkLst>
            <pc:docMk/>
            <pc:sldMk cId="3645905686" sldId="261"/>
            <ac:spMk id="14" creationId="{EFF5D5D3-8E5C-431F-8A46-4EC7333E6D5A}"/>
          </ac:spMkLst>
        </pc:spChg>
        <pc:spChg chg="add">
          <ac:chgData name="Jason Li" userId="S::jason.li@ucalgary.ca::1387fcc7-1be7-4daa-ae40-98d7631b1161" providerId="AD" clId="Web-{A7FE3EE1-1818-4641-A458-6A7B2DF7FC34}" dt="2020-11-06T03:52:32.713" v="16"/>
          <ac:spMkLst>
            <pc:docMk/>
            <pc:sldMk cId="3645905686" sldId="261"/>
            <ac:spMk id="16" creationId="{2EED4FE5-E011-48EB-BF16-B127FDB76290}"/>
          </ac:spMkLst>
        </pc:spChg>
        <pc:spChg chg="add">
          <ac:chgData name="Jason Li" userId="S::jason.li@ucalgary.ca::1387fcc7-1be7-4daa-ae40-98d7631b1161" providerId="AD" clId="Web-{A7FE3EE1-1818-4641-A458-6A7B2DF7FC34}" dt="2020-11-06T03:52:32.713" v="16"/>
          <ac:spMkLst>
            <pc:docMk/>
            <pc:sldMk cId="3645905686" sldId="261"/>
            <ac:spMk id="18" creationId="{7D1D3795-2AE3-4E10-B3E0-8C87DE95B9D2}"/>
          </ac:spMkLst>
        </pc:spChg>
        <pc:picChg chg="add mod ord modCrop">
          <ac:chgData name="Jason Li" userId="S::jason.li@ucalgary.ca::1387fcc7-1be7-4daa-ae40-98d7631b1161" providerId="AD" clId="Web-{A7FE3EE1-1818-4641-A458-6A7B2DF7FC34}" dt="2020-11-06T03:52:32.713" v="16"/>
          <ac:picMkLst>
            <pc:docMk/>
            <pc:sldMk cId="3645905686" sldId="261"/>
            <ac:picMk id="5" creationId="{E476A8DD-E9F8-4EDF-BEDB-BC0AAF58E8D0}"/>
          </ac:picMkLst>
        </pc:picChg>
      </pc:sldChg>
      <pc:sldChg chg="addSp delSp modSp add ord replId">
        <pc:chgData name="Jason Li" userId="S::jason.li@ucalgary.ca::1387fcc7-1be7-4daa-ae40-98d7631b1161" providerId="AD" clId="Web-{A7FE3EE1-1818-4641-A458-6A7B2DF7FC34}" dt="2020-11-06T03:53:10.885" v="21"/>
        <pc:sldMkLst>
          <pc:docMk/>
          <pc:sldMk cId="2458789796" sldId="262"/>
        </pc:sldMkLst>
        <pc:spChg chg="ord">
          <ac:chgData name="Jason Li" userId="S::jason.li@ucalgary.ca::1387fcc7-1be7-4daa-ae40-98d7631b1161" providerId="AD" clId="Web-{A7FE3EE1-1818-4641-A458-6A7B2DF7FC34}" dt="2020-11-06T03:53:10.885" v="21"/>
          <ac:spMkLst>
            <pc:docMk/>
            <pc:sldMk cId="2458789796" sldId="262"/>
            <ac:spMk id="4" creationId="{D2FEEDB8-38E0-47AA-8DB5-DFAE66060E54}"/>
          </ac:spMkLst>
        </pc:spChg>
        <pc:spChg chg="add del mod">
          <ac:chgData name="Jason Li" userId="S::jason.li@ucalgary.ca::1387fcc7-1be7-4daa-ae40-98d7631b1161" providerId="AD" clId="Web-{A7FE3EE1-1818-4641-A458-6A7B2DF7FC34}" dt="2020-11-06T03:53:09.416" v="20"/>
          <ac:spMkLst>
            <pc:docMk/>
            <pc:sldMk cId="2458789796" sldId="262"/>
            <ac:spMk id="6" creationId="{53263B60-FA2E-461E-A4A6-ED6FF9285F81}"/>
          </ac:spMkLst>
        </pc:spChg>
        <pc:spChg chg="del">
          <ac:chgData name="Jason Li" userId="S::jason.li@ucalgary.ca::1387fcc7-1be7-4daa-ae40-98d7631b1161" providerId="AD" clId="Web-{A7FE3EE1-1818-4641-A458-6A7B2DF7FC34}" dt="2020-11-06T03:53:10.885" v="21"/>
          <ac:spMkLst>
            <pc:docMk/>
            <pc:sldMk cId="2458789796" sldId="262"/>
            <ac:spMk id="10" creationId="{3DE8C63E-8D14-47EC-8FFD-7471461ED5E8}"/>
          </ac:spMkLst>
        </pc:spChg>
        <pc:spChg chg="del">
          <ac:chgData name="Jason Li" userId="S::jason.li@ucalgary.ca::1387fcc7-1be7-4daa-ae40-98d7631b1161" providerId="AD" clId="Web-{A7FE3EE1-1818-4641-A458-6A7B2DF7FC34}" dt="2020-11-06T03:53:10.885" v="21"/>
          <ac:spMkLst>
            <pc:docMk/>
            <pc:sldMk cId="2458789796" sldId="262"/>
            <ac:spMk id="12" creationId="{E0F55756-5517-4E65-9936-F04BB3279149}"/>
          </ac:spMkLst>
        </pc:spChg>
        <pc:spChg chg="del">
          <ac:chgData name="Jason Li" userId="S::jason.li@ucalgary.ca::1387fcc7-1be7-4daa-ae40-98d7631b1161" providerId="AD" clId="Web-{A7FE3EE1-1818-4641-A458-6A7B2DF7FC34}" dt="2020-11-06T03:53:10.885" v="21"/>
          <ac:spMkLst>
            <pc:docMk/>
            <pc:sldMk cId="2458789796" sldId="262"/>
            <ac:spMk id="14" creationId="{EFF5D5D3-8E5C-431F-8A46-4EC7333E6D5A}"/>
          </ac:spMkLst>
        </pc:spChg>
        <pc:spChg chg="del">
          <ac:chgData name="Jason Li" userId="S::jason.li@ucalgary.ca::1387fcc7-1be7-4daa-ae40-98d7631b1161" providerId="AD" clId="Web-{A7FE3EE1-1818-4641-A458-6A7B2DF7FC34}" dt="2020-11-06T03:53:10.885" v="21"/>
          <ac:spMkLst>
            <pc:docMk/>
            <pc:sldMk cId="2458789796" sldId="262"/>
            <ac:spMk id="16" creationId="{2EED4FE5-E011-48EB-BF16-B127FDB76290}"/>
          </ac:spMkLst>
        </pc:spChg>
        <pc:spChg chg="del">
          <ac:chgData name="Jason Li" userId="S::jason.li@ucalgary.ca::1387fcc7-1be7-4daa-ae40-98d7631b1161" providerId="AD" clId="Web-{A7FE3EE1-1818-4641-A458-6A7B2DF7FC34}" dt="2020-11-06T03:53:10.885" v="21"/>
          <ac:spMkLst>
            <pc:docMk/>
            <pc:sldMk cId="2458789796" sldId="262"/>
            <ac:spMk id="18" creationId="{7D1D3795-2AE3-4E10-B3E0-8C87DE95B9D2}"/>
          </ac:spMkLst>
        </pc:spChg>
        <pc:spChg chg="add">
          <ac:chgData name="Jason Li" userId="S::jason.li@ucalgary.ca::1387fcc7-1be7-4daa-ae40-98d7631b1161" providerId="AD" clId="Web-{A7FE3EE1-1818-4641-A458-6A7B2DF7FC34}" dt="2020-11-06T03:53:10.885" v="21"/>
          <ac:spMkLst>
            <pc:docMk/>
            <pc:sldMk cId="2458789796" sldId="262"/>
            <ac:spMk id="23" creationId="{3DE8C63E-8D14-47EC-8FFD-7471461ED5E8}"/>
          </ac:spMkLst>
        </pc:spChg>
        <pc:spChg chg="add">
          <ac:chgData name="Jason Li" userId="S::jason.li@ucalgary.ca::1387fcc7-1be7-4daa-ae40-98d7631b1161" providerId="AD" clId="Web-{A7FE3EE1-1818-4641-A458-6A7B2DF7FC34}" dt="2020-11-06T03:53:10.885" v="21"/>
          <ac:spMkLst>
            <pc:docMk/>
            <pc:sldMk cId="2458789796" sldId="262"/>
            <ac:spMk id="25" creationId="{E0F55756-5517-4E65-9936-F04BB3279149}"/>
          </ac:spMkLst>
        </pc:spChg>
        <pc:spChg chg="add">
          <ac:chgData name="Jason Li" userId="S::jason.li@ucalgary.ca::1387fcc7-1be7-4daa-ae40-98d7631b1161" providerId="AD" clId="Web-{A7FE3EE1-1818-4641-A458-6A7B2DF7FC34}" dt="2020-11-06T03:53:10.885" v="21"/>
          <ac:spMkLst>
            <pc:docMk/>
            <pc:sldMk cId="2458789796" sldId="262"/>
            <ac:spMk id="27" creationId="{EFF5D5D3-8E5C-431F-8A46-4EC7333E6D5A}"/>
          </ac:spMkLst>
        </pc:spChg>
        <pc:spChg chg="add">
          <ac:chgData name="Jason Li" userId="S::jason.li@ucalgary.ca::1387fcc7-1be7-4daa-ae40-98d7631b1161" providerId="AD" clId="Web-{A7FE3EE1-1818-4641-A458-6A7B2DF7FC34}" dt="2020-11-06T03:53:10.885" v="21"/>
          <ac:spMkLst>
            <pc:docMk/>
            <pc:sldMk cId="2458789796" sldId="262"/>
            <ac:spMk id="29" creationId="{2EED4FE5-E011-48EB-BF16-B127FDB76290}"/>
          </ac:spMkLst>
        </pc:spChg>
        <pc:spChg chg="add">
          <ac:chgData name="Jason Li" userId="S::jason.li@ucalgary.ca::1387fcc7-1be7-4daa-ae40-98d7631b1161" providerId="AD" clId="Web-{A7FE3EE1-1818-4641-A458-6A7B2DF7FC34}" dt="2020-11-06T03:53:10.885" v="21"/>
          <ac:spMkLst>
            <pc:docMk/>
            <pc:sldMk cId="2458789796" sldId="262"/>
            <ac:spMk id="31" creationId="{7D1D3795-2AE3-4E10-B3E0-8C87DE95B9D2}"/>
          </ac:spMkLst>
        </pc:spChg>
        <pc:picChg chg="del">
          <ac:chgData name="Jason Li" userId="S::jason.li@ucalgary.ca::1387fcc7-1be7-4daa-ae40-98d7631b1161" providerId="AD" clId="Web-{A7FE3EE1-1818-4641-A458-6A7B2DF7FC34}" dt="2020-11-06T03:52:50.088" v="19"/>
          <ac:picMkLst>
            <pc:docMk/>
            <pc:sldMk cId="2458789796" sldId="262"/>
            <ac:picMk id="5" creationId="{E476A8DD-E9F8-4EDF-BEDB-BC0AAF58E8D0}"/>
          </ac:picMkLst>
        </pc:picChg>
        <pc:picChg chg="add mod ord modCrop">
          <ac:chgData name="Jason Li" userId="S::jason.li@ucalgary.ca::1387fcc7-1be7-4daa-ae40-98d7631b1161" providerId="AD" clId="Web-{A7FE3EE1-1818-4641-A458-6A7B2DF7FC34}" dt="2020-11-06T03:53:10.885" v="21"/>
          <ac:picMkLst>
            <pc:docMk/>
            <pc:sldMk cId="2458789796" sldId="262"/>
            <ac:picMk id="7" creationId="{5EFB9F0A-AF32-4F11-950A-8BF639973E0C}"/>
          </ac:picMkLst>
        </pc:picChg>
      </pc:sldChg>
      <pc:sldChg chg="addSp delSp modSp new del mod setBg">
        <pc:chgData name="Jason Li" userId="S::jason.li@ucalgary.ca::1387fcc7-1be7-4daa-ae40-98d7631b1161" providerId="AD" clId="Web-{A7FE3EE1-1818-4641-A458-6A7B2DF7FC34}" dt="2020-11-06T03:54:04.369" v="42"/>
        <pc:sldMkLst>
          <pc:docMk/>
          <pc:sldMk cId="436513657" sldId="263"/>
        </pc:sldMkLst>
        <pc:spChg chg="mod">
          <ac:chgData name="Jason Li" userId="S::jason.li@ucalgary.ca::1387fcc7-1be7-4daa-ae40-98d7631b1161" providerId="AD" clId="Web-{A7FE3EE1-1818-4641-A458-6A7B2DF7FC34}" dt="2020-11-06T03:53:56.275" v="39" actId="20577"/>
          <ac:spMkLst>
            <pc:docMk/>
            <pc:sldMk cId="436513657" sldId="263"/>
            <ac:spMk id="2" creationId="{73D00A9A-C0F5-49E5-A0DB-FD4A587B515F}"/>
          </ac:spMkLst>
        </pc:spChg>
        <pc:spChg chg="del">
          <ac:chgData name="Jason Li" userId="S::jason.li@ucalgary.ca::1387fcc7-1be7-4daa-ae40-98d7631b1161" providerId="AD" clId="Web-{A7FE3EE1-1818-4641-A458-6A7B2DF7FC34}" dt="2020-11-06T03:53:51.916" v="24"/>
          <ac:spMkLst>
            <pc:docMk/>
            <pc:sldMk cId="436513657" sldId="263"/>
            <ac:spMk id="3" creationId="{1FD04A41-B1E6-4492-A806-25BEC24CE804}"/>
          </ac:spMkLst>
        </pc:spChg>
        <pc:spChg chg="mod">
          <ac:chgData name="Jason Li" userId="S::jason.li@ucalgary.ca::1387fcc7-1be7-4daa-ae40-98d7631b1161" providerId="AD" clId="Web-{A7FE3EE1-1818-4641-A458-6A7B2DF7FC34}" dt="2020-11-06T03:53:51.916" v="24"/>
          <ac:spMkLst>
            <pc:docMk/>
            <pc:sldMk cId="436513657" sldId="263"/>
            <ac:spMk id="4" creationId="{F7C76A48-0262-48FD-ABC3-78A286D9DA71}"/>
          </ac:spMkLst>
        </pc:spChg>
        <pc:spChg chg="add">
          <ac:chgData name="Jason Li" userId="S::jason.li@ucalgary.ca::1387fcc7-1be7-4daa-ae40-98d7631b1161" providerId="AD" clId="Web-{A7FE3EE1-1818-4641-A458-6A7B2DF7FC34}" dt="2020-11-06T03:53:51.916" v="24"/>
          <ac:spMkLst>
            <pc:docMk/>
            <pc:sldMk cId="436513657" sldId="263"/>
            <ac:spMk id="9" creationId="{0EF455E0-3E2A-4117-A141-26609C66424F}"/>
          </ac:spMkLst>
        </pc:spChg>
        <pc:spChg chg="add">
          <ac:chgData name="Jason Li" userId="S::jason.li@ucalgary.ca::1387fcc7-1be7-4daa-ae40-98d7631b1161" providerId="AD" clId="Web-{A7FE3EE1-1818-4641-A458-6A7B2DF7FC34}" dt="2020-11-06T03:53:51.916" v="24"/>
          <ac:spMkLst>
            <pc:docMk/>
            <pc:sldMk cId="436513657" sldId="263"/>
            <ac:spMk id="11" creationId="{EA80814C-0EE3-49C5-B824-51C7941DA3F5}"/>
          </ac:spMkLst>
        </pc:spChg>
        <pc:spChg chg="add">
          <ac:chgData name="Jason Li" userId="S::jason.li@ucalgary.ca::1387fcc7-1be7-4daa-ae40-98d7631b1161" providerId="AD" clId="Web-{A7FE3EE1-1818-4641-A458-6A7B2DF7FC34}" dt="2020-11-06T03:53:51.916" v="24"/>
          <ac:spMkLst>
            <pc:docMk/>
            <pc:sldMk cId="436513657" sldId="263"/>
            <ac:spMk id="13" creationId="{7203729A-66E4-4139-B3DB-CECEF6DA523A}"/>
          </ac:spMkLst>
        </pc:spChg>
        <pc:spChg chg="add">
          <ac:chgData name="Jason Li" userId="S::jason.li@ucalgary.ca::1387fcc7-1be7-4daa-ae40-98d7631b1161" providerId="AD" clId="Web-{A7FE3EE1-1818-4641-A458-6A7B2DF7FC34}" dt="2020-11-06T03:53:51.916" v="24"/>
          <ac:spMkLst>
            <pc:docMk/>
            <pc:sldMk cId="436513657" sldId="263"/>
            <ac:spMk id="15" creationId="{9E9FBC1C-7656-42A5-8739-60E4524D3868}"/>
          </ac:spMkLst>
        </pc:spChg>
        <pc:spChg chg="add">
          <ac:chgData name="Jason Li" userId="S::jason.li@ucalgary.ca::1387fcc7-1be7-4daa-ae40-98d7631b1161" providerId="AD" clId="Web-{A7FE3EE1-1818-4641-A458-6A7B2DF7FC34}" dt="2020-11-06T03:53:51.916" v="24"/>
          <ac:spMkLst>
            <pc:docMk/>
            <pc:sldMk cId="436513657" sldId="263"/>
            <ac:spMk id="17" creationId="{D8F3950F-38E2-4287-ADED-B4635F2D252F}"/>
          </ac:spMkLst>
        </pc:spChg>
        <pc:cxnChg chg="add">
          <ac:chgData name="Jason Li" userId="S::jason.li@ucalgary.ca::1387fcc7-1be7-4daa-ae40-98d7631b1161" providerId="AD" clId="Web-{A7FE3EE1-1818-4641-A458-6A7B2DF7FC34}" dt="2020-11-06T03:53:51.916" v="24"/>
          <ac:cxnSpMkLst>
            <pc:docMk/>
            <pc:sldMk cId="436513657" sldId="263"/>
            <ac:cxnSpMk id="19" creationId="{8A5AEE14-4971-4A17-9134-2678A90F29F5}"/>
          </ac:cxnSpMkLst>
        </pc:cxnChg>
      </pc:sldChg>
    </pc:docChg>
  </pc:docChgLst>
  <pc:docChgLst>
    <pc:chgData name="Paru Basnet" userId="S::paruhang.basnet@ucalgary.ca::9540d2f0-717f-43fd-abb4-f2f296392d4a" providerId="AD" clId="Web-{081F0702-875F-4759-BA21-111D31CC884E}"/>
    <pc:docChg chg="addSld delSld modSld">
      <pc:chgData name="Paru Basnet" userId="S::paruhang.basnet@ucalgary.ca::9540d2f0-717f-43fd-abb4-f2f296392d4a" providerId="AD" clId="Web-{081F0702-875F-4759-BA21-111D31CC884E}" dt="2020-11-06T22:11:52.364" v="1139" actId="1076"/>
      <pc:docMkLst>
        <pc:docMk/>
      </pc:docMkLst>
      <pc:sldChg chg="modSp">
        <pc:chgData name="Paru Basnet" userId="S::paruhang.basnet@ucalgary.ca::9540d2f0-717f-43fd-abb4-f2f296392d4a" providerId="AD" clId="Web-{081F0702-875F-4759-BA21-111D31CC884E}" dt="2020-11-06T22:11:52.364" v="1139" actId="1076"/>
        <pc:sldMkLst>
          <pc:docMk/>
          <pc:sldMk cId="2438553369" sldId="258"/>
        </pc:sldMkLst>
        <pc:spChg chg="mod">
          <ac:chgData name="Paru Basnet" userId="S::paruhang.basnet@ucalgary.ca::9540d2f0-717f-43fd-abb4-f2f296392d4a" providerId="AD" clId="Web-{081F0702-875F-4759-BA21-111D31CC884E}" dt="2020-11-06T22:11:52.364" v="1139" actId="1076"/>
          <ac:spMkLst>
            <pc:docMk/>
            <pc:sldMk cId="2438553369" sldId="258"/>
            <ac:spMk id="3" creationId="{3C4B9982-47E7-435F-8015-59D70A4B4AD9}"/>
          </ac:spMkLst>
        </pc:spChg>
      </pc:sldChg>
      <pc:sldChg chg="modSp">
        <pc:chgData name="Paru Basnet" userId="S::paruhang.basnet@ucalgary.ca::9540d2f0-717f-43fd-abb4-f2f296392d4a" providerId="AD" clId="Web-{081F0702-875F-4759-BA21-111D31CC884E}" dt="2020-11-06T21:45:54.541" v="556" actId="20577"/>
        <pc:sldMkLst>
          <pc:docMk/>
          <pc:sldMk cId="755872397" sldId="266"/>
        </pc:sldMkLst>
        <pc:spChg chg="mod">
          <ac:chgData name="Paru Basnet" userId="S::paruhang.basnet@ucalgary.ca::9540d2f0-717f-43fd-abb4-f2f296392d4a" providerId="AD" clId="Web-{081F0702-875F-4759-BA21-111D31CC884E}" dt="2020-11-06T21:45:54.541" v="556" actId="20577"/>
          <ac:spMkLst>
            <pc:docMk/>
            <pc:sldMk cId="755872397" sldId="266"/>
            <ac:spMk id="3" creationId="{A52080E5-2B04-433C-8737-7831DBF696FA}"/>
          </ac:spMkLst>
        </pc:spChg>
      </pc:sldChg>
      <pc:sldChg chg="addSp delSp modSp modNotes">
        <pc:chgData name="Paru Basnet" userId="S::paruhang.basnet@ucalgary.ca::9540d2f0-717f-43fd-abb4-f2f296392d4a" providerId="AD" clId="Web-{081F0702-875F-4759-BA21-111D31CC884E}" dt="2020-11-06T22:00:16.907" v="936" actId="20577"/>
        <pc:sldMkLst>
          <pc:docMk/>
          <pc:sldMk cId="303150734" sldId="267"/>
        </pc:sldMkLst>
        <pc:spChg chg="mod">
          <ac:chgData name="Paru Basnet" userId="S::paruhang.basnet@ucalgary.ca::9540d2f0-717f-43fd-abb4-f2f296392d4a" providerId="AD" clId="Web-{081F0702-875F-4759-BA21-111D31CC884E}" dt="2020-11-06T22:00:16.907" v="936" actId="20577"/>
          <ac:spMkLst>
            <pc:docMk/>
            <pc:sldMk cId="303150734" sldId="267"/>
            <ac:spMk id="3" creationId="{A52080E5-2B04-433C-8737-7831DBF696FA}"/>
          </ac:spMkLst>
        </pc:spChg>
        <pc:spChg chg="add del mod">
          <ac:chgData name="Paru Basnet" userId="S::paruhang.basnet@ucalgary.ca::9540d2f0-717f-43fd-abb4-f2f296392d4a" providerId="AD" clId="Web-{081F0702-875F-4759-BA21-111D31CC884E}" dt="2020-11-06T21:50:57.872" v="568"/>
          <ac:spMkLst>
            <pc:docMk/>
            <pc:sldMk cId="303150734" sldId="267"/>
            <ac:spMk id="4" creationId="{BB66B455-BB6D-4D1E-AD85-EFE3BCFCCF13}"/>
          </ac:spMkLst>
        </pc:spChg>
      </pc:sldChg>
      <pc:sldChg chg="modSp">
        <pc:chgData name="Paru Basnet" userId="S::paruhang.basnet@ucalgary.ca::9540d2f0-717f-43fd-abb4-f2f296392d4a" providerId="AD" clId="Web-{081F0702-875F-4759-BA21-111D31CC884E}" dt="2020-11-06T22:02:13.032" v="1136" actId="20577"/>
        <pc:sldMkLst>
          <pc:docMk/>
          <pc:sldMk cId="1967169403" sldId="269"/>
        </pc:sldMkLst>
        <pc:spChg chg="mod">
          <ac:chgData name="Paru Basnet" userId="S::paruhang.basnet@ucalgary.ca::9540d2f0-717f-43fd-abb4-f2f296392d4a" providerId="AD" clId="Web-{081F0702-875F-4759-BA21-111D31CC884E}" dt="2020-11-06T22:02:13.032" v="1136" actId="20577"/>
          <ac:spMkLst>
            <pc:docMk/>
            <pc:sldMk cId="1967169403" sldId="269"/>
            <ac:spMk id="3" creationId="{A52080E5-2B04-433C-8737-7831DBF696FA}"/>
          </ac:spMkLst>
        </pc:spChg>
      </pc:sldChg>
      <pc:sldChg chg="modSp">
        <pc:chgData name="Paru Basnet" userId="S::paruhang.basnet@ucalgary.ca::9540d2f0-717f-43fd-abb4-f2f296392d4a" providerId="AD" clId="Web-{081F0702-875F-4759-BA21-111D31CC884E}" dt="2020-11-06T21:42:28.571" v="352" actId="20577"/>
        <pc:sldMkLst>
          <pc:docMk/>
          <pc:sldMk cId="4031506840" sldId="270"/>
        </pc:sldMkLst>
        <pc:spChg chg="mod">
          <ac:chgData name="Paru Basnet" userId="S::paruhang.basnet@ucalgary.ca::9540d2f0-717f-43fd-abb4-f2f296392d4a" providerId="AD" clId="Web-{081F0702-875F-4759-BA21-111D31CC884E}" dt="2020-11-06T21:42:28.571" v="352" actId="20577"/>
          <ac:spMkLst>
            <pc:docMk/>
            <pc:sldMk cId="4031506840" sldId="270"/>
            <ac:spMk id="3" creationId="{33F75156-DE8E-4EF6-8222-95A7CD5E6CF2}"/>
          </ac:spMkLst>
        </pc:spChg>
      </pc:sldChg>
      <pc:sldChg chg="modSp new del">
        <pc:chgData name="Paru Basnet" userId="S::paruhang.basnet@ucalgary.ca::9540d2f0-717f-43fd-abb4-f2f296392d4a" providerId="AD" clId="Web-{081F0702-875F-4759-BA21-111D31CC884E}" dt="2020-11-06T21:40:08.539" v="100"/>
        <pc:sldMkLst>
          <pc:docMk/>
          <pc:sldMk cId="74407525" sldId="271"/>
        </pc:sldMkLst>
        <pc:spChg chg="mod">
          <ac:chgData name="Paru Basnet" userId="S::paruhang.basnet@ucalgary.ca::9540d2f0-717f-43fd-abb4-f2f296392d4a" providerId="AD" clId="Web-{081F0702-875F-4759-BA21-111D31CC884E}" dt="2020-11-06T21:39:32.539" v="21" actId="20577"/>
          <ac:spMkLst>
            <pc:docMk/>
            <pc:sldMk cId="74407525" sldId="271"/>
            <ac:spMk id="2" creationId="{FFD90542-982E-4B35-87F5-23F8C61128F4}"/>
          </ac:spMkLst>
        </pc:spChg>
        <pc:spChg chg="mod">
          <ac:chgData name="Paru Basnet" userId="S::paruhang.basnet@ucalgary.ca::9540d2f0-717f-43fd-abb4-f2f296392d4a" providerId="AD" clId="Web-{081F0702-875F-4759-BA21-111D31CC884E}" dt="2020-11-06T21:40:05.039" v="98" actId="20577"/>
          <ac:spMkLst>
            <pc:docMk/>
            <pc:sldMk cId="74407525" sldId="271"/>
            <ac:spMk id="3" creationId="{F11923B0-0D04-45F4-9640-CCAD4079D4CC}"/>
          </ac:spMkLst>
        </pc:spChg>
      </pc:sldChg>
    </pc:docChg>
  </pc:docChgLst>
  <pc:docChgLst>
    <pc:chgData name="Jason Li" userId="S::jason.li@ucalgary.ca::1387fcc7-1be7-4daa-ae40-98d7631b1161" providerId="AD" clId="Web-{28959438-D634-47AF-A55D-B4890E341277}"/>
    <pc:docChg chg="modSld">
      <pc:chgData name="Jason Li" userId="S::jason.li@ucalgary.ca::1387fcc7-1be7-4daa-ae40-98d7631b1161" providerId="AD" clId="Web-{28959438-D634-47AF-A55D-B4890E341277}" dt="2020-11-06T22:51:05.441" v="0"/>
      <pc:docMkLst>
        <pc:docMk/>
      </pc:docMkLst>
      <pc:sldChg chg="delSp delAnim">
        <pc:chgData name="Jason Li" userId="S::jason.li@ucalgary.ca::1387fcc7-1be7-4daa-ae40-98d7631b1161" providerId="AD" clId="Web-{28959438-D634-47AF-A55D-B4890E341277}" dt="2020-11-06T22:51:05.441" v="0"/>
        <pc:sldMkLst>
          <pc:docMk/>
          <pc:sldMk cId="1688268825" sldId="256"/>
        </pc:sldMkLst>
        <pc:picChg chg="del">
          <ac:chgData name="Jason Li" userId="S::jason.li@ucalgary.ca::1387fcc7-1be7-4daa-ae40-98d7631b1161" providerId="AD" clId="Web-{28959438-D634-47AF-A55D-B4890E341277}" dt="2020-11-06T22:51:05.441" v="0"/>
          <ac:picMkLst>
            <pc:docMk/>
            <pc:sldMk cId="1688268825" sldId="256"/>
            <ac:picMk id="4" creationId="{00000000-0000-0000-0000-000000000000}"/>
          </ac:picMkLst>
        </pc:picChg>
      </pc:sldChg>
    </pc:docChg>
  </pc:docChgLst>
  <pc:docChgLst>
    <pc:chgData name="Jason Li" userId="S::jason.li@ucalgary.ca::1387fcc7-1be7-4daa-ae40-98d7631b1161" providerId="AD" clId="Web-{C3EE93D3-A38F-4E15-A455-397883FCA36E}"/>
    <pc:docChg chg="modSld">
      <pc:chgData name="Jason Li" userId="S::jason.li@ucalgary.ca::1387fcc7-1be7-4daa-ae40-98d7631b1161" providerId="AD" clId="Web-{C3EE93D3-A38F-4E15-A455-397883FCA36E}" dt="2020-11-06T22:39:21.983" v="8"/>
      <pc:docMkLst>
        <pc:docMk/>
      </pc:docMkLst>
      <pc:sldChg chg="addSp delSp modSp">
        <pc:chgData name="Jason Li" userId="S::jason.li@ucalgary.ca::1387fcc7-1be7-4daa-ae40-98d7631b1161" providerId="AD" clId="Web-{C3EE93D3-A38F-4E15-A455-397883FCA36E}" dt="2020-11-06T22:39:21.983" v="8"/>
        <pc:sldMkLst>
          <pc:docMk/>
          <pc:sldMk cId="1688268825" sldId="256"/>
        </pc:sldMkLst>
        <pc:picChg chg="add del mod">
          <ac:chgData name="Jason Li" userId="S::jason.li@ucalgary.ca::1387fcc7-1be7-4daa-ae40-98d7631b1161" providerId="AD" clId="Web-{C3EE93D3-A38F-4E15-A455-397883FCA36E}" dt="2020-11-06T22:39:13.233" v="5"/>
          <ac:picMkLst>
            <pc:docMk/>
            <pc:sldMk cId="1688268825" sldId="256"/>
            <ac:picMk id="4" creationId="{D6DBF362-633B-426E-8452-B738A469000A}"/>
          </ac:picMkLst>
        </pc:picChg>
        <pc:picChg chg="add del mod">
          <ac:chgData name="Jason Li" userId="S::jason.li@ucalgary.ca::1387fcc7-1be7-4daa-ae40-98d7631b1161" providerId="AD" clId="Web-{C3EE93D3-A38F-4E15-A455-397883FCA36E}" dt="2020-11-06T22:39:21.983" v="8"/>
          <ac:picMkLst>
            <pc:docMk/>
            <pc:sldMk cId="1688268825" sldId="256"/>
            <ac:picMk id="5" creationId="{2A2F24E8-AD69-4D40-9E50-4003475A80B2}"/>
          </ac:picMkLst>
        </pc:picChg>
      </pc:sldChg>
    </pc:docChg>
  </pc:docChgLst>
  <pc:docChgLst>
    <pc:chgData name="Dheeraj Kumar" userId="S::dheeraj.kumar@ucalgary.ca::02cd5e29-0c55-435d-a90b-426544424783" providerId="AD" clId="Web-{242773B6-C302-4759-825B-1E40AC938739}"/>
    <pc:docChg chg="modSld sldOrd">
      <pc:chgData name="Dheeraj Kumar" userId="S::dheeraj.kumar@ucalgary.ca::02cd5e29-0c55-435d-a90b-426544424783" providerId="AD" clId="Web-{242773B6-C302-4759-825B-1E40AC938739}" dt="2020-11-06T22:24:49.369" v="252"/>
      <pc:docMkLst>
        <pc:docMk/>
      </pc:docMkLst>
      <pc:sldChg chg="ord">
        <pc:chgData name="Dheeraj Kumar" userId="S::dheeraj.kumar@ucalgary.ca::02cd5e29-0c55-435d-a90b-426544424783" providerId="AD" clId="Web-{242773B6-C302-4759-825B-1E40AC938739}" dt="2020-11-06T22:24:49.369" v="252"/>
        <pc:sldMkLst>
          <pc:docMk/>
          <pc:sldMk cId="2438553369" sldId="258"/>
        </pc:sldMkLst>
      </pc:sldChg>
      <pc:sldChg chg="modSp">
        <pc:chgData name="Dheeraj Kumar" userId="S::dheeraj.kumar@ucalgary.ca::02cd5e29-0c55-435d-a90b-426544424783" providerId="AD" clId="Web-{242773B6-C302-4759-825B-1E40AC938739}" dt="2020-11-06T22:16:29.542" v="115" actId="20577"/>
        <pc:sldMkLst>
          <pc:docMk/>
          <pc:sldMk cId="773843816" sldId="263"/>
        </pc:sldMkLst>
        <pc:spChg chg="mod">
          <ac:chgData name="Dheeraj Kumar" userId="S::dheeraj.kumar@ucalgary.ca::02cd5e29-0c55-435d-a90b-426544424783" providerId="AD" clId="Web-{242773B6-C302-4759-825B-1E40AC938739}" dt="2020-11-06T22:16:29.542" v="115" actId="20577"/>
          <ac:spMkLst>
            <pc:docMk/>
            <pc:sldMk cId="773843816" sldId="263"/>
            <ac:spMk id="3" creationId="{A52080E5-2B04-433C-8737-7831DBF696FA}"/>
          </ac:spMkLst>
        </pc:spChg>
      </pc:sldChg>
      <pc:sldChg chg="modSp">
        <pc:chgData name="Dheeraj Kumar" userId="S::dheeraj.kumar@ucalgary.ca::02cd5e29-0c55-435d-a90b-426544424783" providerId="AD" clId="Web-{242773B6-C302-4759-825B-1E40AC938739}" dt="2020-11-06T22:18:11.970" v="246" actId="20577"/>
        <pc:sldMkLst>
          <pc:docMk/>
          <pc:sldMk cId="303150734" sldId="267"/>
        </pc:sldMkLst>
        <pc:spChg chg="mod">
          <ac:chgData name="Dheeraj Kumar" userId="S::dheeraj.kumar@ucalgary.ca::02cd5e29-0c55-435d-a90b-426544424783" providerId="AD" clId="Web-{242773B6-C302-4759-825B-1E40AC938739}" dt="2020-11-06T22:18:11.970" v="246" actId="20577"/>
          <ac:spMkLst>
            <pc:docMk/>
            <pc:sldMk cId="303150734" sldId="267"/>
            <ac:spMk id="3" creationId="{A52080E5-2B04-433C-8737-7831DBF696FA}"/>
          </ac:spMkLst>
        </pc:spChg>
      </pc:sldChg>
      <pc:sldChg chg="modSp">
        <pc:chgData name="Dheeraj Kumar" userId="S::dheeraj.kumar@ucalgary.ca::02cd5e29-0c55-435d-a90b-426544424783" providerId="AD" clId="Web-{242773B6-C302-4759-825B-1E40AC938739}" dt="2020-11-06T22:18:16.064" v="248" actId="20577"/>
        <pc:sldMkLst>
          <pc:docMk/>
          <pc:sldMk cId="3566510258" sldId="268"/>
        </pc:sldMkLst>
        <pc:spChg chg="mod">
          <ac:chgData name="Dheeraj Kumar" userId="S::dheeraj.kumar@ucalgary.ca::02cd5e29-0c55-435d-a90b-426544424783" providerId="AD" clId="Web-{242773B6-C302-4759-825B-1E40AC938739}" dt="2020-11-06T22:18:16.064" v="248" actId="20577"/>
          <ac:spMkLst>
            <pc:docMk/>
            <pc:sldMk cId="3566510258" sldId="268"/>
            <ac:spMk id="3" creationId="{A52080E5-2B04-433C-8737-7831DBF696FA}"/>
          </ac:spMkLst>
        </pc:spChg>
      </pc:sldChg>
    </pc:docChg>
  </pc:docChgLst>
  <pc:docChgLst>
    <pc:chgData name="Zahra Ghavasieh" userId="S::zahra.ghavasieh@ucalgary.ca::b036650a-e807-465a-9702-d8fd2d00cadc" providerId="AD" clId="Web-{29FED434-758C-5507-17A2-DA9DB7D97EA7}"/>
    <pc:docChg chg="addSld modSld">
      <pc:chgData name="Zahra Ghavasieh" userId="S::zahra.ghavasieh@ucalgary.ca::b036650a-e807-465a-9702-d8fd2d00cadc" providerId="AD" clId="Web-{29FED434-758C-5507-17A2-DA9DB7D97EA7}" dt="2020-11-05T02:18:43.647" v="109" actId="1076"/>
      <pc:docMkLst>
        <pc:docMk/>
      </pc:docMkLst>
      <pc:sldChg chg="modSp">
        <pc:chgData name="Zahra Ghavasieh" userId="S::zahra.ghavasieh@ucalgary.ca::b036650a-e807-465a-9702-d8fd2d00cadc" providerId="AD" clId="Web-{29FED434-758C-5507-17A2-DA9DB7D97EA7}" dt="2020-11-05T02:02:01.615" v="30" actId="20577"/>
        <pc:sldMkLst>
          <pc:docMk/>
          <pc:sldMk cId="1688268825" sldId="256"/>
        </pc:sldMkLst>
        <pc:spChg chg="mod">
          <ac:chgData name="Zahra Ghavasieh" userId="S::zahra.ghavasieh@ucalgary.ca::b036650a-e807-465a-9702-d8fd2d00cadc" providerId="AD" clId="Web-{29FED434-758C-5507-17A2-DA9DB7D97EA7}" dt="2020-11-05T02:00:47.748" v="9" actId="1076"/>
          <ac:spMkLst>
            <pc:docMk/>
            <pc:sldMk cId="1688268825" sldId="256"/>
            <ac:spMk id="2" creationId="{4809B023-1821-4728-BA7F-E889D3CCD461}"/>
          </ac:spMkLst>
        </pc:spChg>
        <pc:spChg chg="mod">
          <ac:chgData name="Zahra Ghavasieh" userId="S::zahra.ghavasieh@ucalgary.ca::b036650a-e807-465a-9702-d8fd2d00cadc" providerId="AD" clId="Web-{29FED434-758C-5507-17A2-DA9DB7D97EA7}" dt="2020-11-05T02:02:01.615" v="30" actId="20577"/>
          <ac:spMkLst>
            <pc:docMk/>
            <pc:sldMk cId="1688268825" sldId="256"/>
            <ac:spMk id="3" creationId="{2178DC39-0815-4458-9411-175AF1BCD806}"/>
          </ac:spMkLst>
        </pc:spChg>
      </pc:sldChg>
      <pc:sldChg chg="modSp new">
        <pc:chgData name="Zahra Ghavasieh" userId="S::zahra.ghavasieh@ucalgary.ca::b036650a-e807-465a-9702-d8fd2d00cadc" providerId="AD" clId="Web-{29FED434-758C-5507-17A2-DA9DB7D97EA7}" dt="2020-11-05T02:07:01.893" v="50" actId="20577"/>
        <pc:sldMkLst>
          <pc:docMk/>
          <pc:sldMk cId="410131770" sldId="257"/>
        </pc:sldMkLst>
        <pc:spChg chg="mod">
          <ac:chgData name="Zahra Ghavasieh" userId="S::zahra.ghavasieh@ucalgary.ca::b036650a-e807-465a-9702-d8fd2d00cadc" providerId="AD" clId="Web-{29FED434-758C-5507-17A2-DA9DB7D97EA7}" dt="2020-11-05T02:07:01.893" v="50" actId="20577"/>
          <ac:spMkLst>
            <pc:docMk/>
            <pc:sldMk cId="410131770" sldId="257"/>
            <ac:spMk id="2" creationId="{187F95F5-F255-476B-9F30-BA8F2E3E32E4}"/>
          </ac:spMkLst>
        </pc:spChg>
      </pc:sldChg>
      <pc:sldChg chg="modSp new">
        <pc:chgData name="Zahra Ghavasieh" userId="S::zahra.ghavasieh@ucalgary.ca::b036650a-e807-465a-9702-d8fd2d00cadc" providerId="AD" clId="Web-{29FED434-758C-5507-17A2-DA9DB7D97EA7}" dt="2020-11-05T02:07:50.304" v="63" actId="20577"/>
        <pc:sldMkLst>
          <pc:docMk/>
          <pc:sldMk cId="2438553369" sldId="258"/>
        </pc:sldMkLst>
        <pc:spChg chg="mod">
          <ac:chgData name="Zahra Ghavasieh" userId="S::zahra.ghavasieh@ucalgary.ca::b036650a-e807-465a-9702-d8fd2d00cadc" providerId="AD" clId="Web-{29FED434-758C-5507-17A2-DA9DB7D97EA7}" dt="2020-11-05T02:07:50.304" v="63" actId="20577"/>
          <ac:spMkLst>
            <pc:docMk/>
            <pc:sldMk cId="2438553369" sldId="258"/>
            <ac:spMk id="2" creationId="{1F521310-A63F-4466-99D9-B4BAF251F21F}"/>
          </ac:spMkLst>
        </pc:spChg>
      </pc:sldChg>
      <pc:sldChg chg="addSp delSp modSp new mod setBg">
        <pc:chgData name="Zahra Ghavasieh" userId="S::zahra.ghavasieh@ucalgary.ca::b036650a-e807-465a-9702-d8fd2d00cadc" providerId="AD" clId="Web-{29FED434-758C-5507-17A2-DA9DB7D97EA7}" dt="2020-11-05T02:18:33.818" v="101"/>
        <pc:sldMkLst>
          <pc:docMk/>
          <pc:sldMk cId="1255115891" sldId="259"/>
        </pc:sldMkLst>
        <pc:spChg chg="mod ord">
          <ac:chgData name="Zahra Ghavasieh" userId="S::zahra.ghavasieh@ucalgary.ca::b036650a-e807-465a-9702-d8fd2d00cadc" providerId="AD" clId="Web-{29FED434-758C-5507-17A2-DA9DB7D97EA7}" dt="2020-11-05T02:14:48.578" v="82"/>
          <ac:spMkLst>
            <pc:docMk/>
            <pc:sldMk cId="1255115891" sldId="259"/>
            <ac:spMk id="2" creationId="{81FEC8C6-DB7A-4C57-916B-01B978E3B482}"/>
          </ac:spMkLst>
        </pc:spChg>
        <pc:spChg chg="del">
          <ac:chgData name="Zahra Ghavasieh" userId="S::zahra.ghavasieh@ucalgary.ca::b036650a-e807-465a-9702-d8fd2d00cadc" providerId="AD" clId="Web-{29FED434-758C-5507-17A2-DA9DB7D97EA7}" dt="2020-11-05T02:14:10.574" v="79"/>
          <ac:spMkLst>
            <pc:docMk/>
            <pc:sldMk cId="1255115891" sldId="259"/>
            <ac:spMk id="3" creationId="{F71DAB14-2A9E-4732-8EFC-9773603CA4A1}"/>
          </ac:spMkLst>
        </pc:spChg>
        <pc:spChg chg="mod">
          <ac:chgData name="Zahra Ghavasieh" userId="S::zahra.ghavasieh@ucalgary.ca::b036650a-e807-465a-9702-d8fd2d00cadc" providerId="AD" clId="Web-{29FED434-758C-5507-17A2-DA9DB7D97EA7}" dt="2020-11-05T02:14:48.578" v="82"/>
          <ac:spMkLst>
            <pc:docMk/>
            <pc:sldMk cId="1255115891" sldId="259"/>
            <ac:spMk id="4" creationId="{1880363B-B64F-4504-9392-E821133CF217}"/>
          </ac:spMkLst>
        </pc:spChg>
        <pc:spChg chg="add del mod">
          <ac:chgData name="Zahra Ghavasieh" userId="S::zahra.ghavasieh@ucalgary.ca::b036650a-e807-465a-9702-d8fd2d00cadc" providerId="AD" clId="Web-{29FED434-758C-5507-17A2-DA9DB7D97EA7}" dt="2020-11-05T02:18:29.224" v="99"/>
          <ac:spMkLst>
            <pc:docMk/>
            <pc:sldMk cId="1255115891" sldId="259"/>
            <ac:spMk id="8" creationId="{18655881-F509-4A14-8F4A-A3E378CF2C17}"/>
          </ac:spMkLst>
        </pc:spChg>
        <pc:spChg chg="add del">
          <ac:chgData name="Zahra Ghavasieh" userId="S::zahra.ghavasieh@ucalgary.ca::b036650a-e807-465a-9702-d8fd2d00cadc" providerId="AD" clId="Web-{29FED434-758C-5507-17A2-DA9DB7D97EA7}" dt="2020-11-05T02:14:48.578" v="82"/>
          <ac:spMkLst>
            <pc:docMk/>
            <pc:sldMk cId="1255115891" sldId="259"/>
            <ac:spMk id="10" creationId="{861A0104-BF6E-465D-B05F-F41F69B3680A}"/>
          </ac:spMkLst>
        </pc:spChg>
        <pc:spChg chg="add mod">
          <ac:chgData name="Zahra Ghavasieh" userId="S::zahra.ghavasieh@ucalgary.ca::b036650a-e807-465a-9702-d8fd2d00cadc" providerId="AD" clId="Web-{29FED434-758C-5507-17A2-DA9DB7D97EA7}" dt="2020-11-05T02:18:33.818" v="101"/>
          <ac:spMkLst>
            <pc:docMk/>
            <pc:sldMk cId="1255115891" sldId="259"/>
            <ac:spMk id="11" creationId="{9744F9CF-5E0D-4908-AA7C-2441E0183EFE}"/>
          </ac:spMkLst>
        </pc:spChg>
        <pc:spChg chg="add del">
          <ac:chgData name="Zahra Ghavasieh" userId="S::zahra.ghavasieh@ucalgary.ca::b036650a-e807-465a-9702-d8fd2d00cadc" providerId="AD" clId="Web-{29FED434-758C-5507-17A2-DA9DB7D97EA7}" dt="2020-11-05T02:14:48.578" v="82"/>
          <ac:spMkLst>
            <pc:docMk/>
            <pc:sldMk cId="1255115891" sldId="259"/>
            <ac:spMk id="12" creationId="{03B901C5-8FDC-42CF-AE02-104ECD0C25E5}"/>
          </ac:spMkLst>
        </pc:spChg>
        <pc:spChg chg="add del">
          <ac:chgData name="Zahra Ghavasieh" userId="S::zahra.ghavasieh@ucalgary.ca::b036650a-e807-465a-9702-d8fd2d00cadc" providerId="AD" clId="Web-{29FED434-758C-5507-17A2-DA9DB7D97EA7}" dt="2020-11-05T02:14:48.578" v="82"/>
          <ac:spMkLst>
            <pc:docMk/>
            <pc:sldMk cId="1255115891" sldId="259"/>
            <ac:spMk id="14" creationId="{5F416BC6-45D9-42E2-812E-8642852FBABE}"/>
          </ac:spMkLst>
        </pc:spChg>
        <pc:spChg chg="add del">
          <ac:chgData name="Zahra Ghavasieh" userId="S::zahra.ghavasieh@ucalgary.ca::b036650a-e807-465a-9702-d8fd2d00cadc" providerId="AD" clId="Web-{29FED434-758C-5507-17A2-DA9DB7D97EA7}" dt="2020-11-05T02:14:48.578" v="82"/>
          <ac:spMkLst>
            <pc:docMk/>
            <pc:sldMk cId="1255115891" sldId="259"/>
            <ac:spMk id="16" creationId="{7D8FFABA-35FF-4824-A828-AF70682C1714}"/>
          </ac:spMkLst>
        </pc:spChg>
        <pc:spChg chg="add del">
          <ac:chgData name="Zahra Ghavasieh" userId="S::zahra.ghavasieh@ucalgary.ca::b036650a-e807-465a-9702-d8fd2d00cadc" providerId="AD" clId="Web-{29FED434-758C-5507-17A2-DA9DB7D97EA7}" dt="2020-11-05T02:14:48.578" v="82"/>
          <ac:spMkLst>
            <pc:docMk/>
            <pc:sldMk cId="1255115891" sldId="259"/>
            <ac:spMk id="18" creationId="{C36AA63B-9EE1-4A5A-ABD7-4BA42FEF4152}"/>
          </ac:spMkLst>
        </pc:spChg>
        <pc:spChg chg="add del">
          <ac:chgData name="Zahra Ghavasieh" userId="S::zahra.ghavasieh@ucalgary.ca::b036650a-e807-465a-9702-d8fd2d00cadc" providerId="AD" clId="Web-{29FED434-758C-5507-17A2-DA9DB7D97EA7}" dt="2020-11-05T02:14:48.578" v="82"/>
          <ac:spMkLst>
            <pc:docMk/>
            <pc:sldMk cId="1255115891" sldId="259"/>
            <ac:spMk id="20" creationId="{4D89016A-FD6A-409F-BD59-281B82AF3EFF}"/>
          </ac:spMkLst>
        </pc:spChg>
        <pc:spChg chg="add">
          <ac:chgData name="Zahra Ghavasieh" userId="S::zahra.ghavasieh@ucalgary.ca::b036650a-e807-465a-9702-d8fd2d00cadc" providerId="AD" clId="Web-{29FED434-758C-5507-17A2-DA9DB7D97EA7}" dt="2020-11-05T02:14:48.578" v="82"/>
          <ac:spMkLst>
            <pc:docMk/>
            <pc:sldMk cId="1255115891" sldId="259"/>
            <ac:spMk id="25" creationId="{861A0104-BF6E-465D-B05F-F41F69B3680A}"/>
          </ac:spMkLst>
        </pc:spChg>
        <pc:spChg chg="add">
          <ac:chgData name="Zahra Ghavasieh" userId="S::zahra.ghavasieh@ucalgary.ca::b036650a-e807-465a-9702-d8fd2d00cadc" providerId="AD" clId="Web-{29FED434-758C-5507-17A2-DA9DB7D97EA7}" dt="2020-11-05T02:14:48.578" v="82"/>
          <ac:spMkLst>
            <pc:docMk/>
            <pc:sldMk cId="1255115891" sldId="259"/>
            <ac:spMk id="27" creationId="{03B901C5-8FDC-42CF-AE02-104ECD0C25E5}"/>
          </ac:spMkLst>
        </pc:spChg>
        <pc:spChg chg="add">
          <ac:chgData name="Zahra Ghavasieh" userId="S::zahra.ghavasieh@ucalgary.ca::b036650a-e807-465a-9702-d8fd2d00cadc" providerId="AD" clId="Web-{29FED434-758C-5507-17A2-DA9DB7D97EA7}" dt="2020-11-05T02:14:48.578" v="82"/>
          <ac:spMkLst>
            <pc:docMk/>
            <pc:sldMk cId="1255115891" sldId="259"/>
            <ac:spMk id="29" creationId="{A5892F25-1AB8-4037-B737-543A335A2579}"/>
          </ac:spMkLst>
        </pc:spChg>
        <pc:spChg chg="add">
          <ac:chgData name="Zahra Ghavasieh" userId="S::zahra.ghavasieh@ucalgary.ca::b036650a-e807-465a-9702-d8fd2d00cadc" providerId="AD" clId="Web-{29FED434-758C-5507-17A2-DA9DB7D97EA7}" dt="2020-11-05T02:14:48.578" v="82"/>
          <ac:spMkLst>
            <pc:docMk/>
            <pc:sldMk cId="1255115891" sldId="259"/>
            <ac:spMk id="31" creationId="{0957C624-A3DE-4903-8279-381F061DC84C}"/>
          </ac:spMkLst>
        </pc:spChg>
        <pc:spChg chg="add">
          <ac:chgData name="Zahra Ghavasieh" userId="S::zahra.ghavasieh@ucalgary.ca::b036650a-e807-465a-9702-d8fd2d00cadc" providerId="AD" clId="Web-{29FED434-758C-5507-17A2-DA9DB7D97EA7}" dt="2020-11-05T02:14:48.578" v="82"/>
          <ac:spMkLst>
            <pc:docMk/>
            <pc:sldMk cId="1255115891" sldId="259"/>
            <ac:spMk id="33" creationId="{39D285BF-1B46-4ECB-BD1A-A2258820C547}"/>
          </ac:spMkLst>
        </pc:spChg>
        <pc:spChg chg="add">
          <ac:chgData name="Zahra Ghavasieh" userId="S::zahra.ghavasieh@ucalgary.ca::b036650a-e807-465a-9702-d8fd2d00cadc" providerId="AD" clId="Web-{29FED434-758C-5507-17A2-DA9DB7D97EA7}" dt="2020-11-05T02:14:48.578" v="82"/>
          <ac:spMkLst>
            <pc:docMk/>
            <pc:sldMk cId="1255115891" sldId="259"/>
            <ac:spMk id="35" creationId="{ADC3DC00-9CF4-415D-9082-907AE443F366}"/>
          </ac:spMkLst>
        </pc:spChg>
        <pc:picChg chg="add del mod ord modCrop">
          <ac:chgData name="Zahra Ghavasieh" userId="S::zahra.ghavasieh@ucalgary.ca::b036650a-e807-465a-9702-d8fd2d00cadc" providerId="AD" clId="Web-{29FED434-758C-5507-17A2-DA9DB7D97EA7}" dt="2020-11-05T02:18:33.818" v="101"/>
          <ac:picMkLst>
            <pc:docMk/>
            <pc:sldMk cId="1255115891" sldId="259"/>
            <ac:picMk id="5" creationId="{BB0E8A73-FA38-4A57-9904-5D7D9B88F38C}"/>
          </ac:picMkLst>
        </pc:picChg>
        <pc:picChg chg="add del mod modCrop">
          <ac:chgData name="Zahra Ghavasieh" userId="S::zahra.ghavasieh@ucalgary.ca::b036650a-e807-465a-9702-d8fd2d00cadc" providerId="AD" clId="Web-{29FED434-758C-5507-17A2-DA9DB7D97EA7}" dt="2020-11-05T02:18:33.709" v="100"/>
          <ac:picMkLst>
            <pc:docMk/>
            <pc:sldMk cId="1255115891" sldId="259"/>
            <ac:picMk id="6" creationId="{B4DDECB7-3A62-4AE4-912B-891C63AB911D}"/>
          </ac:picMkLst>
        </pc:picChg>
      </pc:sldChg>
      <pc:sldChg chg="addSp delSp modSp new">
        <pc:chgData name="Zahra Ghavasieh" userId="S::zahra.ghavasieh@ucalgary.ca::b036650a-e807-465a-9702-d8fd2d00cadc" providerId="AD" clId="Web-{29FED434-758C-5507-17A2-DA9DB7D97EA7}" dt="2020-11-05T02:18:43.647" v="109" actId="1076"/>
        <pc:sldMkLst>
          <pc:docMk/>
          <pc:sldMk cId="4018972797" sldId="260"/>
        </pc:sldMkLst>
        <pc:picChg chg="add del mod">
          <ac:chgData name="Zahra Ghavasieh" userId="S::zahra.ghavasieh@ucalgary.ca::b036650a-e807-465a-9702-d8fd2d00cadc" providerId="AD" clId="Web-{29FED434-758C-5507-17A2-DA9DB7D97EA7}" dt="2020-11-05T02:18:27.208" v="98"/>
          <ac:picMkLst>
            <pc:docMk/>
            <pc:sldMk cId="4018972797" sldId="260"/>
            <ac:picMk id="3" creationId="{6C4C12D8-B201-43B0-B2D3-A3EA330CB45B}"/>
          </ac:picMkLst>
        </pc:picChg>
        <pc:picChg chg="add mod">
          <ac:chgData name="Zahra Ghavasieh" userId="S::zahra.ghavasieh@ucalgary.ca::b036650a-e807-465a-9702-d8fd2d00cadc" providerId="AD" clId="Web-{29FED434-758C-5507-17A2-DA9DB7D97EA7}" dt="2020-11-05T02:18:43.647" v="109" actId="1076"/>
          <ac:picMkLst>
            <pc:docMk/>
            <pc:sldMk cId="4018972797" sldId="260"/>
            <ac:picMk id="4" creationId="{CF955FD6-8EDD-4F53-B0FF-8A3B59AA89AD}"/>
          </ac:picMkLst>
        </pc:picChg>
        <pc:picChg chg="add mod">
          <ac:chgData name="Zahra Ghavasieh" userId="S::zahra.ghavasieh@ucalgary.ca::b036650a-e807-465a-9702-d8fd2d00cadc" providerId="AD" clId="Web-{29FED434-758C-5507-17A2-DA9DB7D97EA7}" dt="2020-11-05T02:18:43.069" v="108" actId="1076"/>
          <ac:picMkLst>
            <pc:docMk/>
            <pc:sldMk cId="4018972797" sldId="260"/>
            <ac:picMk id="5" creationId="{A0046A65-4ED2-45A2-97F8-2A26FE7B20F5}"/>
          </ac:picMkLst>
        </pc:picChg>
      </pc:sldChg>
    </pc:docChg>
  </pc:docChgLst>
  <pc:docChgLst>
    <pc:chgData name="Gabriella" userId="8bef3f30-e89a-44f9-8f0c-8583625e1196" providerId="ADAL" clId="{940B932B-0EC5-4CD7-9005-824516FF5D1D}"/>
    <pc:docChg chg="undo custSel modSld sldOrd">
      <pc:chgData name="Gabriella" userId="8bef3f30-e89a-44f9-8f0c-8583625e1196" providerId="ADAL" clId="{940B932B-0EC5-4CD7-9005-824516FF5D1D}" dt="2020-11-06T22:50:39.180" v="299" actId="27636"/>
      <pc:docMkLst>
        <pc:docMk/>
      </pc:docMkLst>
      <pc:sldChg chg="modSp mod">
        <pc:chgData name="Gabriella" userId="8bef3f30-e89a-44f9-8f0c-8583625e1196" providerId="ADAL" clId="{940B932B-0EC5-4CD7-9005-824516FF5D1D}" dt="2020-11-06T22:50:39.180" v="299" actId="27636"/>
        <pc:sldMkLst>
          <pc:docMk/>
          <pc:sldMk cId="1688268825" sldId="256"/>
        </pc:sldMkLst>
        <pc:spChg chg="mod">
          <ac:chgData name="Gabriella" userId="8bef3f30-e89a-44f9-8f0c-8583625e1196" providerId="ADAL" clId="{940B932B-0EC5-4CD7-9005-824516FF5D1D}" dt="2020-11-06T22:50:39.180" v="299" actId="27636"/>
          <ac:spMkLst>
            <pc:docMk/>
            <pc:sldMk cId="1688268825" sldId="256"/>
            <ac:spMk id="3" creationId="{2178DC39-0815-4458-9411-175AF1BCD806}"/>
          </ac:spMkLst>
        </pc:spChg>
      </pc:sldChg>
      <pc:sldChg chg="ord modNotesTx">
        <pc:chgData name="Gabriella" userId="8bef3f30-e89a-44f9-8f0c-8583625e1196" providerId="ADAL" clId="{940B932B-0EC5-4CD7-9005-824516FF5D1D}" dt="2020-11-06T22:24:38.682" v="291"/>
        <pc:sldMkLst>
          <pc:docMk/>
          <pc:sldMk cId="410131770" sldId="257"/>
        </pc:sldMkLst>
      </pc:sldChg>
      <pc:sldChg chg="addSp delSp modSp mod modNotesTx">
        <pc:chgData name="Gabriella" userId="8bef3f30-e89a-44f9-8f0c-8583625e1196" providerId="ADAL" clId="{940B932B-0EC5-4CD7-9005-824516FF5D1D}" dt="2020-11-06T22:20:57.934" v="265" actId="14100"/>
        <pc:sldMkLst>
          <pc:docMk/>
          <pc:sldMk cId="773843816" sldId="263"/>
        </pc:sldMkLst>
        <pc:spChg chg="mod">
          <ac:chgData name="Gabriella" userId="8bef3f30-e89a-44f9-8f0c-8583625e1196" providerId="ADAL" clId="{940B932B-0EC5-4CD7-9005-824516FF5D1D}" dt="2020-11-06T22:20:33.922" v="264" actId="692"/>
          <ac:spMkLst>
            <pc:docMk/>
            <pc:sldMk cId="773843816" sldId="263"/>
            <ac:spMk id="5" creationId="{DD98400D-752B-4C71-BA20-E08B3F9FBAAB}"/>
          </ac:spMkLst>
        </pc:spChg>
        <pc:spChg chg="mod">
          <ac:chgData name="Gabriella" userId="8bef3f30-e89a-44f9-8f0c-8583625e1196" providerId="ADAL" clId="{940B932B-0EC5-4CD7-9005-824516FF5D1D}" dt="2020-11-06T22:18:36.865" v="235" actId="208"/>
          <ac:spMkLst>
            <pc:docMk/>
            <pc:sldMk cId="773843816" sldId="263"/>
            <ac:spMk id="7" creationId="{528B9FE2-3DE4-4730-A4A9-66F315D1CB8B}"/>
          </ac:spMkLst>
        </pc:spChg>
        <pc:spChg chg="mod">
          <ac:chgData name="Gabriella" userId="8bef3f30-e89a-44f9-8f0c-8583625e1196" providerId="ADAL" clId="{940B932B-0EC5-4CD7-9005-824516FF5D1D}" dt="2020-11-06T22:18:36.865" v="235" actId="208"/>
          <ac:spMkLst>
            <pc:docMk/>
            <pc:sldMk cId="773843816" sldId="263"/>
            <ac:spMk id="8" creationId="{9DA8BA2E-766D-4A22-99E1-E7BF7230F061}"/>
          </ac:spMkLst>
        </pc:spChg>
        <pc:spChg chg="mod">
          <ac:chgData name="Gabriella" userId="8bef3f30-e89a-44f9-8f0c-8583625e1196" providerId="ADAL" clId="{940B932B-0EC5-4CD7-9005-824516FF5D1D}" dt="2020-11-06T22:18:36.865" v="235" actId="208"/>
          <ac:spMkLst>
            <pc:docMk/>
            <pc:sldMk cId="773843816" sldId="263"/>
            <ac:spMk id="9" creationId="{A6C874C6-47C4-4B1E-845F-49049E6A4BBF}"/>
          </ac:spMkLst>
        </pc:spChg>
        <pc:grpChg chg="mod">
          <ac:chgData name="Gabriella" userId="8bef3f30-e89a-44f9-8f0c-8583625e1196" providerId="ADAL" clId="{940B932B-0EC5-4CD7-9005-824516FF5D1D}" dt="2020-11-06T22:20:57.934" v="265" actId="14100"/>
          <ac:grpSpMkLst>
            <pc:docMk/>
            <pc:sldMk cId="773843816" sldId="263"/>
            <ac:grpSpMk id="4" creationId="{4F153805-DA33-477C-8907-6FF6E2D8C348}"/>
          </ac:grpSpMkLst>
        </pc:grpChg>
        <pc:picChg chg="del mod">
          <ac:chgData name="Gabriella" userId="8bef3f30-e89a-44f9-8f0c-8583625e1196" providerId="ADAL" clId="{940B932B-0EC5-4CD7-9005-824516FF5D1D}" dt="2020-11-06T22:14:40.056" v="211" actId="478"/>
          <ac:picMkLst>
            <pc:docMk/>
            <pc:sldMk cId="773843816" sldId="263"/>
            <ac:picMk id="4" creationId="{69AF3E96-DBA9-40E5-B306-10E0134EED5A}"/>
          </ac:picMkLst>
        </pc:picChg>
        <pc:picChg chg="add del mod">
          <ac:chgData name="Gabriella" userId="8bef3f30-e89a-44f9-8f0c-8583625e1196" providerId="ADAL" clId="{940B932B-0EC5-4CD7-9005-824516FF5D1D}" dt="2020-11-06T22:15:26.241" v="219" actId="27803"/>
          <ac:picMkLst>
            <pc:docMk/>
            <pc:sldMk cId="773843816" sldId="263"/>
            <ac:picMk id="6" creationId="{4F153805-DA33-477C-8907-6FF6E2D8C348}"/>
          </ac:picMkLst>
        </pc:picChg>
      </pc:sldChg>
      <pc:sldChg chg="modSp mod modNotesTx">
        <pc:chgData name="Gabriella" userId="8bef3f30-e89a-44f9-8f0c-8583625e1196" providerId="ADAL" clId="{940B932B-0EC5-4CD7-9005-824516FF5D1D}" dt="2020-11-06T22:05:54.282" v="199"/>
        <pc:sldMkLst>
          <pc:docMk/>
          <pc:sldMk cId="439568803" sldId="264"/>
        </pc:sldMkLst>
        <pc:spChg chg="mod">
          <ac:chgData name="Gabriella" userId="8bef3f30-e89a-44f9-8f0c-8583625e1196" providerId="ADAL" clId="{940B932B-0EC5-4CD7-9005-824516FF5D1D}" dt="2020-11-06T22:05:52.361" v="198"/>
          <ac:spMkLst>
            <pc:docMk/>
            <pc:sldMk cId="439568803" sldId="264"/>
            <ac:spMk id="3" creationId="{A52080E5-2B04-433C-8737-7831DBF696FA}"/>
          </ac:spMkLst>
        </pc:spChg>
      </pc:sldChg>
      <pc:sldChg chg="addSp modSp modNotesTx">
        <pc:chgData name="Gabriella" userId="8bef3f30-e89a-44f9-8f0c-8583625e1196" providerId="ADAL" clId="{940B932B-0EC5-4CD7-9005-824516FF5D1D}" dt="2020-11-06T22:34:37.959" v="297"/>
        <pc:sldMkLst>
          <pc:docMk/>
          <pc:sldMk cId="3480572187" sldId="265"/>
        </pc:sldMkLst>
        <pc:picChg chg="add mod">
          <ac:chgData name="Gabriella" userId="8bef3f30-e89a-44f9-8f0c-8583625e1196" providerId="ADAL" clId="{940B932B-0EC5-4CD7-9005-824516FF5D1D}" dt="2020-11-06T22:34:37.959" v="297"/>
          <ac:picMkLst>
            <pc:docMk/>
            <pc:sldMk cId="3480572187" sldId="265"/>
            <ac:picMk id="3" creationId="{CD6E3ABE-7B1F-4106-863F-FDE11E5E3CEA}"/>
          </ac:picMkLst>
        </pc:picChg>
      </pc:sldChg>
      <pc:sldChg chg="modNotesTx">
        <pc:chgData name="Gabriella" userId="8bef3f30-e89a-44f9-8f0c-8583625e1196" providerId="ADAL" clId="{940B932B-0EC5-4CD7-9005-824516FF5D1D}" dt="2020-11-06T22:23:16.181" v="289" actId="20577"/>
        <pc:sldMkLst>
          <pc:docMk/>
          <pc:sldMk cId="755872397" sldId="266"/>
        </pc:sldMkLst>
      </pc:sldChg>
      <pc:sldChg chg="modNotesTx">
        <pc:chgData name="Gabriella" userId="8bef3f30-e89a-44f9-8f0c-8583625e1196" providerId="ADAL" clId="{940B932B-0EC5-4CD7-9005-824516FF5D1D}" dt="2020-11-06T22:05:47.408" v="196"/>
        <pc:sldMkLst>
          <pc:docMk/>
          <pc:sldMk cId="4031506840" sldId="270"/>
        </pc:sldMkLst>
      </pc:sldChg>
    </pc:docChg>
  </pc:docChgLst>
  <pc:docChgLst>
    <pc:chgData name="Zahra Ghavasieh" userId="S::zahra.ghavasieh@ucalgary.ca::b036650a-e807-465a-9702-d8fd2d00cadc" providerId="AD" clId="Web-{02397472-AA7B-4022-2A91-E151CEFC5732}"/>
    <pc:docChg chg="modSld">
      <pc:chgData name="Zahra Ghavasieh" userId="S::zahra.ghavasieh@ucalgary.ca::b036650a-e807-465a-9702-d8fd2d00cadc" providerId="AD" clId="Web-{02397472-AA7B-4022-2A91-E151CEFC5732}" dt="2020-11-07T04:12:39.877" v="222" actId="20577"/>
      <pc:docMkLst>
        <pc:docMk/>
      </pc:docMkLst>
      <pc:sldChg chg="addSp modSp mod setBg">
        <pc:chgData name="Zahra Ghavasieh" userId="S::zahra.ghavasieh@ucalgary.ca::b036650a-e807-465a-9702-d8fd2d00cadc" providerId="AD" clId="Web-{02397472-AA7B-4022-2A91-E151CEFC5732}" dt="2020-11-07T04:10:25.930" v="169"/>
        <pc:sldMkLst>
          <pc:docMk/>
          <pc:sldMk cId="303150734" sldId="267"/>
        </pc:sldMkLst>
        <pc:spChg chg="mod">
          <ac:chgData name="Zahra Ghavasieh" userId="S::zahra.ghavasieh@ucalgary.ca::b036650a-e807-465a-9702-d8fd2d00cadc" providerId="AD" clId="Web-{02397472-AA7B-4022-2A91-E151CEFC5732}" dt="2020-11-07T04:10:25.930" v="169"/>
          <ac:spMkLst>
            <pc:docMk/>
            <pc:sldMk cId="303150734" sldId="267"/>
            <ac:spMk id="2" creationId="{187F95F5-F255-476B-9F30-BA8F2E3E32E4}"/>
          </ac:spMkLst>
        </pc:spChg>
        <pc:spChg chg="mod ord">
          <ac:chgData name="Zahra Ghavasieh" userId="S::zahra.ghavasieh@ucalgary.ca::b036650a-e807-465a-9702-d8fd2d00cadc" providerId="AD" clId="Web-{02397472-AA7B-4022-2A91-E151CEFC5732}" dt="2020-11-07T04:10:25.930" v="169"/>
          <ac:spMkLst>
            <pc:docMk/>
            <pc:sldMk cId="303150734" sldId="267"/>
            <ac:spMk id="3" creationId="{A52080E5-2B04-433C-8737-7831DBF696FA}"/>
          </ac:spMkLst>
        </pc:spChg>
        <pc:spChg chg="add">
          <ac:chgData name="Zahra Ghavasieh" userId="S::zahra.ghavasieh@ucalgary.ca::b036650a-e807-465a-9702-d8fd2d00cadc" providerId="AD" clId="Web-{02397472-AA7B-4022-2A91-E151CEFC5732}" dt="2020-11-07T04:10:25.930" v="169"/>
          <ac:spMkLst>
            <pc:docMk/>
            <pc:sldMk cId="303150734" sldId="267"/>
            <ac:spMk id="10" creationId="{45E33BD7-7E4A-463D-A94A-90181597A438}"/>
          </ac:spMkLst>
        </pc:spChg>
        <pc:spChg chg="add">
          <ac:chgData name="Zahra Ghavasieh" userId="S::zahra.ghavasieh@ucalgary.ca::b036650a-e807-465a-9702-d8fd2d00cadc" providerId="AD" clId="Web-{02397472-AA7B-4022-2A91-E151CEFC5732}" dt="2020-11-07T04:10:25.930" v="169"/>
          <ac:spMkLst>
            <pc:docMk/>
            <pc:sldMk cId="303150734" sldId="267"/>
            <ac:spMk id="12" creationId="{DF308BC4-80BB-4838-92B8-AB3DA0B0A366}"/>
          </ac:spMkLst>
        </pc:spChg>
        <pc:spChg chg="add">
          <ac:chgData name="Zahra Ghavasieh" userId="S::zahra.ghavasieh@ucalgary.ca::b036650a-e807-465a-9702-d8fd2d00cadc" providerId="AD" clId="Web-{02397472-AA7B-4022-2A91-E151CEFC5732}" dt="2020-11-07T04:10:25.930" v="169"/>
          <ac:spMkLst>
            <pc:docMk/>
            <pc:sldMk cId="303150734" sldId="267"/>
            <ac:spMk id="14" creationId="{E8A5174C-92C7-4240-908A-FFAE04F49E14}"/>
          </ac:spMkLst>
        </pc:spChg>
        <pc:spChg chg="add">
          <ac:chgData name="Zahra Ghavasieh" userId="S::zahra.ghavasieh@ucalgary.ca::b036650a-e807-465a-9702-d8fd2d00cadc" providerId="AD" clId="Web-{02397472-AA7B-4022-2A91-E151CEFC5732}" dt="2020-11-07T04:10:25.930" v="169"/>
          <ac:spMkLst>
            <pc:docMk/>
            <pc:sldMk cId="303150734" sldId="267"/>
            <ac:spMk id="16" creationId="{2B83C316-5844-4C19-B388-5DBEE733CB29}"/>
          </ac:spMkLst>
        </pc:spChg>
        <pc:spChg chg="add">
          <ac:chgData name="Zahra Ghavasieh" userId="S::zahra.ghavasieh@ucalgary.ca::b036650a-e807-465a-9702-d8fd2d00cadc" providerId="AD" clId="Web-{02397472-AA7B-4022-2A91-E151CEFC5732}" dt="2020-11-07T04:10:25.930" v="169"/>
          <ac:spMkLst>
            <pc:docMk/>
            <pc:sldMk cId="303150734" sldId="267"/>
            <ac:spMk id="18" creationId="{BE18B9C1-F5AA-4D71-B9E4-0DFA86A73788}"/>
          </ac:spMkLst>
        </pc:spChg>
        <pc:picChg chg="add mod modCrop">
          <ac:chgData name="Zahra Ghavasieh" userId="S::zahra.ghavasieh@ucalgary.ca::b036650a-e807-465a-9702-d8fd2d00cadc" providerId="AD" clId="Web-{02397472-AA7B-4022-2A91-E151CEFC5732}" dt="2020-11-07T04:10:25.930" v="169"/>
          <ac:picMkLst>
            <pc:docMk/>
            <pc:sldMk cId="303150734" sldId="267"/>
            <ac:picMk id="4" creationId="{9CEE64A7-0F92-442E-9D5C-C6C7D4B5166A}"/>
          </ac:picMkLst>
        </pc:picChg>
        <pc:picChg chg="add mod modCrop">
          <ac:chgData name="Zahra Ghavasieh" userId="S::zahra.ghavasieh@ucalgary.ca::b036650a-e807-465a-9702-d8fd2d00cadc" providerId="AD" clId="Web-{02397472-AA7B-4022-2A91-E151CEFC5732}" dt="2020-11-07T04:10:25.930" v="169"/>
          <ac:picMkLst>
            <pc:docMk/>
            <pc:sldMk cId="303150734" sldId="267"/>
            <ac:picMk id="5" creationId="{36E63034-5997-4784-8716-42B27B8DA086}"/>
          </ac:picMkLst>
        </pc:picChg>
      </pc:sldChg>
      <pc:sldChg chg="addSp delSp modSp mod setBg setClrOvrMap">
        <pc:chgData name="Zahra Ghavasieh" userId="S::zahra.ghavasieh@ucalgary.ca::b036650a-e807-465a-9702-d8fd2d00cadc" providerId="AD" clId="Web-{02397472-AA7B-4022-2A91-E151CEFC5732}" dt="2020-11-07T04:12:39.877" v="222" actId="20577"/>
        <pc:sldMkLst>
          <pc:docMk/>
          <pc:sldMk cId="1967169403" sldId="269"/>
        </pc:sldMkLst>
        <pc:spChg chg="mod">
          <ac:chgData name="Zahra Ghavasieh" userId="S::zahra.ghavasieh@ucalgary.ca::b036650a-e807-465a-9702-d8fd2d00cadc" providerId="AD" clId="Web-{02397472-AA7B-4022-2A91-E151CEFC5732}" dt="2020-11-07T04:11:30.591" v="170"/>
          <ac:spMkLst>
            <pc:docMk/>
            <pc:sldMk cId="1967169403" sldId="269"/>
            <ac:spMk id="2" creationId="{187F95F5-F255-476B-9F30-BA8F2E3E32E4}"/>
          </ac:spMkLst>
        </pc:spChg>
        <pc:spChg chg="del">
          <ac:chgData name="Zahra Ghavasieh" userId="S::zahra.ghavasieh@ucalgary.ca::b036650a-e807-465a-9702-d8fd2d00cadc" providerId="AD" clId="Web-{02397472-AA7B-4022-2A91-E151CEFC5732}" dt="2020-11-07T04:11:30.591" v="170"/>
          <ac:spMkLst>
            <pc:docMk/>
            <pc:sldMk cId="1967169403" sldId="269"/>
            <ac:spMk id="3" creationId="{A52080E5-2B04-433C-8737-7831DBF696FA}"/>
          </ac:spMkLst>
        </pc:spChg>
        <pc:spChg chg="add">
          <ac:chgData name="Zahra Ghavasieh" userId="S::zahra.ghavasieh@ucalgary.ca::b036650a-e807-465a-9702-d8fd2d00cadc" providerId="AD" clId="Web-{02397472-AA7B-4022-2A91-E151CEFC5732}" dt="2020-11-07T04:11:30.591" v="170"/>
          <ac:spMkLst>
            <pc:docMk/>
            <pc:sldMk cId="1967169403" sldId="269"/>
            <ac:spMk id="9" creationId="{8E90402B-F829-48C3-8037-7738137F2EF5}"/>
          </ac:spMkLst>
        </pc:spChg>
        <pc:spChg chg="add">
          <ac:chgData name="Zahra Ghavasieh" userId="S::zahra.ghavasieh@ucalgary.ca::b036650a-e807-465a-9702-d8fd2d00cadc" providerId="AD" clId="Web-{02397472-AA7B-4022-2A91-E151CEFC5732}" dt="2020-11-07T04:11:30.591" v="170"/>
          <ac:spMkLst>
            <pc:docMk/>
            <pc:sldMk cId="1967169403" sldId="269"/>
            <ac:spMk id="11" creationId="{EE35CCD1-2093-4AC0-AABD-494F51FE882C}"/>
          </ac:spMkLst>
        </pc:spChg>
        <pc:spChg chg="add">
          <ac:chgData name="Zahra Ghavasieh" userId="S::zahra.ghavasieh@ucalgary.ca::b036650a-e807-465a-9702-d8fd2d00cadc" providerId="AD" clId="Web-{02397472-AA7B-4022-2A91-E151CEFC5732}" dt="2020-11-07T04:11:30.591" v="170"/>
          <ac:spMkLst>
            <pc:docMk/>
            <pc:sldMk cId="1967169403" sldId="269"/>
            <ac:spMk id="13" creationId="{EB32BAC1-5F58-428B-A1B8-B0BBB38A6657}"/>
          </ac:spMkLst>
        </pc:spChg>
        <pc:graphicFrameChg chg="add modGraphic">
          <ac:chgData name="Zahra Ghavasieh" userId="S::zahra.ghavasieh@ucalgary.ca::b036650a-e807-465a-9702-d8fd2d00cadc" providerId="AD" clId="Web-{02397472-AA7B-4022-2A91-E151CEFC5732}" dt="2020-11-07T04:12:39.877" v="222" actId="20577"/>
          <ac:graphicFrameMkLst>
            <pc:docMk/>
            <pc:sldMk cId="1967169403" sldId="269"/>
            <ac:graphicFrameMk id="5" creationId="{5814BBC8-09CE-437F-B855-E19326A4B3A8}"/>
          </ac:graphicFrameMkLst>
        </pc:graphicFrameChg>
      </pc:sldChg>
    </pc:docChg>
  </pc:docChgLst>
  <pc:docChgLst>
    <pc:chgData name="Jason Li" userId="S::jason.li@ucalgary.ca::1387fcc7-1be7-4daa-ae40-98d7631b1161" providerId="AD" clId="Web-{2B0E23A7-5E6C-42C7-B3B9-0E204F49F851}"/>
    <pc:docChg chg="addSld modSld">
      <pc:chgData name="Jason Li" userId="S::jason.li@ucalgary.ca::1387fcc7-1be7-4daa-ae40-98d7631b1161" providerId="AD" clId="Web-{2B0E23A7-5E6C-42C7-B3B9-0E204F49F851}" dt="2020-11-06T21:51:57.529" v="617" actId="20577"/>
      <pc:docMkLst>
        <pc:docMk/>
      </pc:docMkLst>
      <pc:sldChg chg="modSp">
        <pc:chgData name="Jason Li" userId="S::jason.li@ucalgary.ca::1387fcc7-1be7-4daa-ae40-98d7631b1161" providerId="AD" clId="Web-{2B0E23A7-5E6C-42C7-B3B9-0E204F49F851}" dt="2020-11-06T21:40:00.151" v="582" actId="20577"/>
        <pc:sldMkLst>
          <pc:docMk/>
          <pc:sldMk cId="773843816" sldId="263"/>
        </pc:sldMkLst>
        <pc:spChg chg="mod">
          <ac:chgData name="Jason Li" userId="S::jason.li@ucalgary.ca::1387fcc7-1be7-4daa-ae40-98d7631b1161" providerId="AD" clId="Web-{2B0E23A7-5E6C-42C7-B3B9-0E204F49F851}" dt="2020-11-06T21:40:00.151" v="582" actId="20577"/>
          <ac:spMkLst>
            <pc:docMk/>
            <pc:sldMk cId="773843816" sldId="263"/>
            <ac:spMk id="3" creationId="{A52080E5-2B04-433C-8737-7831DBF696FA}"/>
          </ac:spMkLst>
        </pc:spChg>
      </pc:sldChg>
      <pc:sldChg chg="addSp modSp">
        <pc:chgData name="Jason Li" userId="S::jason.li@ucalgary.ca::1387fcc7-1be7-4daa-ae40-98d7631b1161" providerId="AD" clId="Web-{2B0E23A7-5E6C-42C7-B3B9-0E204F49F851}" dt="2020-11-06T21:48:55.778" v="593" actId="1076"/>
        <pc:sldMkLst>
          <pc:docMk/>
          <pc:sldMk cId="755872397" sldId="266"/>
        </pc:sldMkLst>
        <pc:spChg chg="mod">
          <ac:chgData name="Jason Li" userId="S::jason.li@ucalgary.ca::1387fcc7-1be7-4daa-ae40-98d7631b1161" providerId="AD" clId="Web-{2B0E23A7-5E6C-42C7-B3B9-0E204F49F851}" dt="2020-11-06T21:46:36.668" v="585" actId="20577"/>
          <ac:spMkLst>
            <pc:docMk/>
            <pc:sldMk cId="755872397" sldId="266"/>
            <ac:spMk id="3" creationId="{A52080E5-2B04-433C-8737-7831DBF696FA}"/>
          </ac:spMkLst>
        </pc:spChg>
        <pc:picChg chg="add mod">
          <ac:chgData name="Jason Li" userId="S::jason.li@ucalgary.ca::1387fcc7-1be7-4daa-ae40-98d7631b1161" providerId="AD" clId="Web-{2B0E23A7-5E6C-42C7-B3B9-0E204F49F851}" dt="2020-11-06T21:47:48.293" v="589" actId="1076"/>
          <ac:picMkLst>
            <pc:docMk/>
            <pc:sldMk cId="755872397" sldId="266"/>
            <ac:picMk id="4" creationId="{4D954A03-26D9-427A-A752-01867A2779C1}"/>
          </ac:picMkLst>
        </pc:picChg>
        <pc:picChg chg="add mod">
          <ac:chgData name="Jason Li" userId="S::jason.li@ucalgary.ca::1387fcc7-1be7-4daa-ae40-98d7631b1161" providerId="AD" clId="Web-{2B0E23A7-5E6C-42C7-B3B9-0E204F49F851}" dt="2020-11-06T21:48:22.793" v="591" actId="1076"/>
          <ac:picMkLst>
            <pc:docMk/>
            <pc:sldMk cId="755872397" sldId="266"/>
            <ac:picMk id="5" creationId="{651BE692-62A2-4D4A-B3F0-096CB3DF1741}"/>
          </ac:picMkLst>
        </pc:picChg>
        <pc:picChg chg="add mod">
          <ac:chgData name="Jason Li" userId="S::jason.li@ucalgary.ca::1387fcc7-1be7-4daa-ae40-98d7631b1161" providerId="AD" clId="Web-{2B0E23A7-5E6C-42C7-B3B9-0E204F49F851}" dt="2020-11-06T21:48:55.778" v="593" actId="1076"/>
          <ac:picMkLst>
            <pc:docMk/>
            <pc:sldMk cId="755872397" sldId="266"/>
            <ac:picMk id="6" creationId="{E3A793D7-7707-46BC-9237-03EA973935DA}"/>
          </ac:picMkLst>
        </pc:picChg>
      </pc:sldChg>
      <pc:sldChg chg="modSp">
        <pc:chgData name="Jason Li" userId="S::jason.li@ucalgary.ca::1387fcc7-1be7-4daa-ae40-98d7631b1161" providerId="AD" clId="Web-{2B0E23A7-5E6C-42C7-B3B9-0E204F49F851}" dt="2020-11-06T21:37:58.963" v="579" actId="20577"/>
        <pc:sldMkLst>
          <pc:docMk/>
          <pc:sldMk cId="303150734" sldId="267"/>
        </pc:sldMkLst>
        <pc:spChg chg="mod">
          <ac:chgData name="Jason Li" userId="S::jason.li@ucalgary.ca::1387fcc7-1be7-4daa-ae40-98d7631b1161" providerId="AD" clId="Web-{2B0E23A7-5E6C-42C7-B3B9-0E204F49F851}" dt="2020-11-06T21:37:58.963" v="579" actId="20577"/>
          <ac:spMkLst>
            <pc:docMk/>
            <pc:sldMk cId="303150734" sldId="267"/>
            <ac:spMk id="3" creationId="{A52080E5-2B04-433C-8737-7831DBF696FA}"/>
          </ac:spMkLst>
        </pc:spChg>
      </pc:sldChg>
      <pc:sldChg chg="modSp">
        <pc:chgData name="Jason Li" userId="S::jason.li@ucalgary.ca::1387fcc7-1be7-4daa-ae40-98d7631b1161" providerId="AD" clId="Web-{2B0E23A7-5E6C-42C7-B3B9-0E204F49F851}" dt="2020-11-06T21:51:57.529" v="616" actId="20577"/>
        <pc:sldMkLst>
          <pc:docMk/>
          <pc:sldMk cId="1967169403" sldId="269"/>
        </pc:sldMkLst>
        <pc:spChg chg="mod">
          <ac:chgData name="Jason Li" userId="S::jason.li@ucalgary.ca::1387fcc7-1be7-4daa-ae40-98d7631b1161" providerId="AD" clId="Web-{2B0E23A7-5E6C-42C7-B3B9-0E204F49F851}" dt="2020-11-06T21:51:57.529" v="616" actId="20577"/>
          <ac:spMkLst>
            <pc:docMk/>
            <pc:sldMk cId="1967169403" sldId="269"/>
            <ac:spMk id="3" creationId="{A52080E5-2B04-433C-8737-7831DBF696FA}"/>
          </ac:spMkLst>
        </pc:spChg>
      </pc:sldChg>
      <pc:sldChg chg="modSp new">
        <pc:chgData name="Jason Li" userId="S::jason.li@ucalgary.ca::1387fcc7-1be7-4daa-ae40-98d7631b1161" providerId="AD" clId="Web-{2B0E23A7-5E6C-42C7-B3B9-0E204F49F851}" dt="2020-11-06T21:34:18.259" v="497" actId="20577"/>
        <pc:sldMkLst>
          <pc:docMk/>
          <pc:sldMk cId="4031506840" sldId="270"/>
        </pc:sldMkLst>
        <pc:spChg chg="mod">
          <ac:chgData name="Jason Li" userId="S::jason.li@ucalgary.ca::1387fcc7-1be7-4daa-ae40-98d7631b1161" providerId="AD" clId="Web-{2B0E23A7-5E6C-42C7-B3B9-0E204F49F851}" dt="2020-11-06T21:32:41.290" v="34" actId="20577"/>
          <ac:spMkLst>
            <pc:docMk/>
            <pc:sldMk cId="4031506840" sldId="270"/>
            <ac:spMk id="2" creationId="{68D0EE65-43C0-4A16-9015-DDFAD952AE81}"/>
          </ac:spMkLst>
        </pc:spChg>
        <pc:spChg chg="mod">
          <ac:chgData name="Jason Li" userId="S::jason.li@ucalgary.ca::1387fcc7-1be7-4daa-ae40-98d7631b1161" providerId="AD" clId="Web-{2B0E23A7-5E6C-42C7-B3B9-0E204F49F851}" dt="2020-11-06T21:34:18.259" v="497" actId="20577"/>
          <ac:spMkLst>
            <pc:docMk/>
            <pc:sldMk cId="4031506840" sldId="270"/>
            <ac:spMk id="3" creationId="{33F75156-DE8E-4EF6-8222-95A7CD5E6CF2}"/>
          </ac:spMkLst>
        </pc:spChg>
      </pc:sldChg>
    </pc:docChg>
  </pc:docChgLst>
  <pc:docChgLst>
    <pc:chgData name="Paru Basnet" userId="S::paruhang.basnet@ucalgary.ca::9540d2f0-717f-43fd-abb4-f2f296392d4a" providerId="AD" clId="Web-{7DC78644-0911-47D4-AF3B-BBEE18ED2A96}"/>
    <pc:docChg chg="modSld sldOrd">
      <pc:chgData name="Paru Basnet" userId="S::paruhang.basnet@ucalgary.ca::9540d2f0-717f-43fd-abb4-f2f296392d4a" providerId="AD" clId="Web-{7DC78644-0911-47D4-AF3B-BBEE18ED2A96}" dt="2020-11-06T22:25:32.749" v="100" actId="20577"/>
      <pc:docMkLst>
        <pc:docMk/>
      </pc:docMkLst>
      <pc:sldChg chg="modSp">
        <pc:chgData name="Paru Basnet" userId="S::paruhang.basnet@ucalgary.ca::9540d2f0-717f-43fd-abb4-f2f296392d4a" providerId="AD" clId="Web-{7DC78644-0911-47D4-AF3B-BBEE18ED2A96}" dt="2020-11-06T22:25:21.232" v="74" actId="20577"/>
        <pc:sldMkLst>
          <pc:docMk/>
          <pc:sldMk cId="773843816" sldId="263"/>
        </pc:sldMkLst>
        <pc:spChg chg="mod">
          <ac:chgData name="Paru Basnet" userId="S::paruhang.basnet@ucalgary.ca::9540d2f0-717f-43fd-abb4-f2f296392d4a" providerId="AD" clId="Web-{7DC78644-0911-47D4-AF3B-BBEE18ED2A96}" dt="2020-11-06T22:25:21.232" v="74" actId="20577"/>
          <ac:spMkLst>
            <pc:docMk/>
            <pc:sldMk cId="773843816" sldId="263"/>
            <ac:spMk id="2" creationId="{187F95F5-F255-476B-9F30-BA8F2E3E32E4}"/>
          </ac:spMkLst>
        </pc:spChg>
      </pc:sldChg>
      <pc:sldChg chg="modSp">
        <pc:chgData name="Paru Basnet" userId="S::paruhang.basnet@ucalgary.ca::9540d2f0-717f-43fd-abb4-f2f296392d4a" providerId="AD" clId="Web-{7DC78644-0911-47D4-AF3B-BBEE18ED2A96}" dt="2020-11-06T22:25:25.639" v="88" actId="20577"/>
        <pc:sldMkLst>
          <pc:docMk/>
          <pc:sldMk cId="439568803" sldId="264"/>
        </pc:sldMkLst>
        <pc:spChg chg="mod">
          <ac:chgData name="Paru Basnet" userId="S::paruhang.basnet@ucalgary.ca::9540d2f0-717f-43fd-abb4-f2f296392d4a" providerId="AD" clId="Web-{7DC78644-0911-47D4-AF3B-BBEE18ED2A96}" dt="2020-11-06T22:25:25.639" v="88" actId="20577"/>
          <ac:spMkLst>
            <pc:docMk/>
            <pc:sldMk cId="439568803" sldId="264"/>
            <ac:spMk id="2" creationId="{187F95F5-F255-476B-9F30-BA8F2E3E32E4}"/>
          </ac:spMkLst>
        </pc:spChg>
      </pc:sldChg>
      <pc:sldChg chg="modSp">
        <pc:chgData name="Paru Basnet" userId="S::paruhang.basnet@ucalgary.ca::9540d2f0-717f-43fd-abb4-f2f296392d4a" providerId="AD" clId="Web-{7DC78644-0911-47D4-AF3B-BBEE18ED2A96}" dt="2020-11-06T22:25:11.169" v="46" actId="20577"/>
        <pc:sldMkLst>
          <pc:docMk/>
          <pc:sldMk cId="303150734" sldId="267"/>
        </pc:sldMkLst>
        <pc:spChg chg="mod">
          <ac:chgData name="Paru Basnet" userId="S::paruhang.basnet@ucalgary.ca::9540d2f0-717f-43fd-abb4-f2f296392d4a" providerId="AD" clId="Web-{7DC78644-0911-47D4-AF3B-BBEE18ED2A96}" dt="2020-11-06T22:25:11.169" v="46" actId="20577"/>
          <ac:spMkLst>
            <pc:docMk/>
            <pc:sldMk cId="303150734" sldId="267"/>
            <ac:spMk id="2" creationId="{187F95F5-F255-476B-9F30-BA8F2E3E32E4}"/>
          </ac:spMkLst>
        </pc:spChg>
      </pc:sldChg>
      <pc:sldChg chg="modSp ord">
        <pc:chgData name="Paru Basnet" userId="S::paruhang.basnet@ucalgary.ca::9540d2f0-717f-43fd-abb4-f2f296392d4a" providerId="AD" clId="Web-{7DC78644-0911-47D4-AF3B-BBEE18ED2A96}" dt="2020-11-06T22:25:14.263" v="57" actId="20577"/>
        <pc:sldMkLst>
          <pc:docMk/>
          <pc:sldMk cId="1967169403" sldId="269"/>
        </pc:sldMkLst>
        <pc:spChg chg="mod">
          <ac:chgData name="Paru Basnet" userId="S::paruhang.basnet@ucalgary.ca::9540d2f0-717f-43fd-abb4-f2f296392d4a" providerId="AD" clId="Web-{7DC78644-0911-47D4-AF3B-BBEE18ED2A96}" dt="2020-11-06T22:25:14.263" v="57" actId="20577"/>
          <ac:spMkLst>
            <pc:docMk/>
            <pc:sldMk cId="1967169403" sldId="269"/>
            <ac:spMk id="2" creationId="{187F95F5-F255-476B-9F30-BA8F2E3E32E4}"/>
          </ac:spMkLst>
        </pc:spChg>
      </pc:sldChg>
      <pc:sldChg chg="modSp">
        <pc:chgData name="Paru Basnet" userId="S::paruhang.basnet@ucalgary.ca::9540d2f0-717f-43fd-abb4-f2f296392d4a" providerId="AD" clId="Web-{7DC78644-0911-47D4-AF3B-BBEE18ED2A96}" dt="2020-11-06T22:25:30.515" v="98" actId="20577"/>
        <pc:sldMkLst>
          <pc:docMk/>
          <pc:sldMk cId="4031506840" sldId="270"/>
        </pc:sldMkLst>
        <pc:spChg chg="mod">
          <ac:chgData name="Paru Basnet" userId="S::paruhang.basnet@ucalgary.ca::9540d2f0-717f-43fd-abb4-f2f296392d4a" providerId="AD" clId="Web-{7DC78644-0911-47D4-AF3B-BBEE18ED2A96}" dt="2020-11-06T22:25:30.515" v="98" actId="20577"/>
          <ac:spMkLst>
            <pc:docMk/>
            <pc:sldMk cId="4031506840" sldId="270"/>
            <ac:spMk id="2" creationId="{68D0EE65-43C0-4A16-9015-DDFAD952AE81}"/>
          </ac:spMkLst>
        </pc:spChg>
      </pc:sldChg>
    </pc:docChg>
  </pc:docChgLst>
  <pc:docChgLst>
    <pc:chgData name="Jason Li" userId="S::jason.li@ucalgary.ca::1387fcc7-1be7-4daa-ae40-98d7631b1161" providerId="AD" clId="Web-{10B51516-6357-45D0-9483-10A88564D767}"/>
    <pc:docChg chg="addSld delSld modSld sldOrd">
      <pc:chgData name="Jason Li" userId="S::jason.li@ucalgary.ca::1387fcc7-1be7-4daa-ae40-98d7631b1161" providerId="AD" clId="Web-{10B51516-6357-45D0-9483-10A88564D767}" dt="2020-11-06T04:38:54.315" v="1820" actId="20577"/>
      <pc:docMkLst>
        <pc:docMk/>
      </pc:docMkLst>
      <pc:sldChg chg="modSp">
        <pc:chgData name="Jason Li" userId="S::jason.li@ucalgary.ca::1387fcc7-1be7-4daa-ae40-98d7631b1161" providerId="AD" clId="Web-{10B51516-6357-45D0-9483-10A88564D767}" dt="2020-11-06T04:26:23.060" v="1362" actId="20577"/>
        <pc:sldMkLst>
          <pc:docMk/>
          <pc:sldMk cId="773843816" sldId="263"/>
        </pc:sldMkLst>
        <pc:spChg chg="mod">
          <ac:chgData name="Jason Li" userId="S::jason.li@ucalgary.ca::1387fcc7-1be7-4daa-ae40-98d7631b1161" providerId="AD" clId="Web-{10B51516-6357-45D0-9483-10A88564D767}" dt="2020-11-06T04:26:23.060" v="1362" actId="20577"/>
          <ac:spMkLst>
            <pc:docMk/>
            <pc:sldMk cId="773843816" sldId="263"/>
            <ac:spMk id="3" creationId="{A52080E5-2B04-433C-8737-7831DBF696FA}"/>
          </ac:spMkLst>
        </pc:spChg>
      </pc:sldChg>
      <pc:sldChg chg="addSp modSp">
        <pc:chgData name="Jason Li" userId="S::jason.li@ucalgary.ca::1387fcc7-1be7-4daa-ae40-98d7631b1161" providerId="AD" clId="Web-{10B51516-6357-45D0-9483-10A88564D767}" dt="2020-11-06T04:38:54.315" v="1819" actId="20577"/>
        <pc:sldMkLst>
          <pc:docMk/>
          <pc:sldMk cId="439568803" sldId="264"/>
        </pc:sldMkLst>
        <pc:spChg chg="mod">
          <ac:chgData name="Jason Li" userId="S::jason.li@ucalgary.ca::1387fcc7-1be7-4daa-ae40-98d7631b1161" providerId="AD" clId="Web-{10B51516-6357-45D0-9483-10A88564D767}" dt="2020-11-06T04:38:54.315" v="1819" actId="20577"/>
          <ac:spMkLst>
            <pc:docMk/>
            <pc:sldMk cId="439568803" sldId="264"/>
            <ac:spMk id="3" creationId="{A52080E5-2B04-433C-8737-7831DBF696FA}"/>
          </ac:spMkLst>
        </pc:spChg>
        <pc:picChg chg="add mod">
          <ac:chgData name="Jason Li" userId="S::jason.li@ucalgary.ca::1387fcc7-1be7-4daa-ae40-98d7631b1161" providerId="AD" clId="Web-{10B51516-6357-45D0-9483-10A88564D767}" dt="2020-11-06T04:32:06.358" v="1816" actId="1076"/>
          <ac:picMkLst>
            <pc:docMk/>
            <pc:sldMk cId="439568803" sldId="264"/>
            <ac:picMk id="4" creationId="{35DD9104-24E9-4925-A06F-1C7781BA6861}"/>
          </ac:picMkLst>
        </pc:picChg>
      </pc:sldChg>
      <pc:sldChg chg="addSp delSp modSp mod setBg">
        <pc:chgData name="Jason Li" userId="S::jason.li@ucalgary.ca::1387fcc7-1be7-4daa-ae40-98d7631b1161" providerId="AD" clId="Web-{10B51516-6357-45D0-9483-10A88564D767}" dt="2020-11-06T04:10:13.350" v="11" actId="1076"/>
        <pc:sldMkLst>
          <pc:docMk/>
          <pc:sldMk cId="3480572187" sldId="265"/>
        </pc:sldMkLst>
        <pc:spChg chg="mod">
          <ac:chgData name="Jason Li" userId="S::jason.li@ucalgary.ca::1387fcc7-1be7-4daa-ae40-98d7631b1161" providerId="AD" clId="Web-{10B51516-6357-45D0-9483-10A88564D767}" dt="2020-11-06T04:09:54.991" v="7"/>
          <ac:spMkLst>
            <pc:docMk/>
            <pc:sldMk cId="3480572187" sldId="265"/>
            <ac:spMk id="2" creationId="{1F521310-A63F-4466-99D9-B4BAF251F21F}"/>
          </ac:spMkLst>
        </pc:spChg>
        <pc:spChg chg="add del">
          <ac:chgData name="Jason Li" userId="S::jason.li@ucalgary.ca::1387fcc7-1be7-4daa-ae40-98d7631b1161" providerId="AD" clId="Web-{10B51516-6357-45D0-9483-10A88564D767}" dt="2020-11-06T04:09:28.131" v="2"/>
          <ac:spMkLst>
            <pc:docMk/>
            <pc:sldMk cId="3480572187" sldId="265"/>
            <ac:spMk id="3" creationId="{3C4B9982-47E7-435F-8015-59D70A4B4AD9}"/>
          </ac:spMkLst>
        </pc:spChg>
        <pc:spChg chg="mod ord">
          <ac:chgData name="Jason Li" userId="S::jason.li@ucalgary.ca::1387fcc7-1be7-4daa-ae40-98d7631b1161" providerId="AD" clId="Web-{10B51516-6357-45D0-9483-10A88564D767}" dt="2020-11-06T04:09:54.991" v="7"/>
          <ac:spMkLst>
            <pc:docMk/>
            <pc:sldMk cId="3480572187" sldId="265"/>
            <ac:spMk id="4" creationId="{D2FEEDB8-38E0-47AA-8DB5-DFAE66060E54}"/>
          </ac:spMkLst>
        </pc:spChg>
        <pc:spChg chg="add">
          <ac:chgData name="Jason Li" userId="S::jason.li@ucalgary.ca::1387fcc7-1be7-4daa-ae40-98d7631b1161" providerId="AD" clId="Web-{10B51516-6357-45D0-9483-10A88564D767}" dt="2020-11-06T04:09:54.991" v="7"/>
          <ac:spMkLst>
            <pc:docMk/>
            <pc:sldMk cId="3480572187" sldId="265"/>
            <ac:spMk id="11" creationId="{3DE8C63E-8D14-47EC-8FFD-7471461ED5E8}"/>
          </ac:spMkLst>
        </pc:spChg>
        <pc:spChg chg="add">
          <ac:chgData name="Jason Li" userId="S::jason.li@ucalgary.ca::1387fcc7-1be7-4daa-ae40-98d7631b1161" providerId="AD" clId="Web-{10B51516-6357-45D0-9483-10A88564D767}" dt="2020-11-06T04:09:54.991" v="7"/>
          <ac:spMkLst>
            <pc:docMk/>
            <pc:sldMk cId="3480572187" sldId="265"/>
            <ac:spMk id="13" creationId="{E0F55756-5517-4E65-9936-F04BB3279149}"/>
          </ac:spMkLst>
        </pc:spChg>
        <pc:spChg chg="add">
          <ac:chgData name="Jason Li" userId="S::jason.li@ucalgary.ca::1387fcc7-1be7-4daa-ae40-98d7631b1161" providerId="AD" clId="Web-{10B51516-6357-45D0-9483-10A88564D767}" dt="2020-11-06T04:09:54.991" v="7"/>
          <ac:spMkLst>
            <pc:docMk/>
            <pc:sldMk cId="3480572187" sldId="265"/>
            <ac:spMk id="15" creationId="{EFF5D5D3-8E5C-431F-8A46-4EC7333E6D5A}"/>
          </ac:spMkLst>
        </pc:spChg>
        <pc:spChg chg="add">
          <ac:chgData name="Jason Li" userId="S::jason.li@ucalgary.ca::1387fcc7-1be7-4daa-ae40-98d7631b1161" providerId="AD" clId="Web-{10B51516-6357-45D0-9483-10A88564D767}" dt="2020-11-06T04:09:54.991" v="7"/>
          <ac:spMkLst>
            <pc:docMk/>
            <pc:sldMk cId="3480572187" sldId="265"/>
            <ac:spMk id="17" creationId="{2EED4FE5-E011-48EB-BF16-B127FDB76290}"/>
          </ac:spMkLst>
        </pc:spChg>
        <pc:spChg chg="add">
          <ac:chgData name="Jason Li" userId="S::jason.li@ucalgary.ca::1387fcc7-1be7-4daa-ae40-98d7631b1161" providerId="AD" clId="Web-{10B51516-6357-45D0-9483-10A88564D767}" dt="2020-11-06T04:09:54.991" v="7"/>
          <ac:spMkLst>
            <pc:docMk/>
            <pc:sldMk cId="3480572187" sldId="265"/>
            <ac:spMk id="19" creationId="{7D1D3795-2AE3-4E10-B3E0-8C87DE95B9D2}"/>
          </ac:spMkLst>
        </pc:spChg>
        <pc:picChg chg="add del mod ord modCrop">
          <ac:chgData name="Jason Li" userId="S::jason.li@ucalgary.ca::1387fcc7-1be7-4daa-ae40-98d7631b1161" providerId="AD" clId="Web-{10B51516-6357-45D0-9483-10A88564D767}" dt="2020-11-06T04:09:26.475" v="1"/>
          <ac:picMkLst>
            <pc:docMk/>
            <pc:sldMk cId="3480572187" sldId="265"/>
            <ac:picMk id="5" creationId="{54E5C8B3-7B9E-46DF-873E-6DAA3678C7BA}"/>
          </ac:picMkLst>
        </pc:picChg>
        <pc:picChg chg="add mod">
          <ac:chgData name="Jason Li" userId="S::jason.li@ucalgary.ca::1387fcc7-1be7-4daa-ae40-98d7631b1161" providerId="AD" clId="Web-{10B51516-6357-45D0-9483-10A88564D767}" dt="2020-11-06T04:10:13.350" v="11" actId="1076"/>
          <ac:picMkLst>
            <pc:docMk/>
            <pc:sldMk cId="3480572187" sldId="265"/>
            <ac:picMk id="6" creationId="{C35844B9-1CF7-4814-A0CC-5B0A932001C8}"/>
          </ac:picMkLst>
        </pc:picChg>
      </pc:sldChg>
      <pc:sldChg chg="modSp add ord replId">
        <pc:chgData name="Jason Li" userId="S::jason.li@ucalgary.ca::1387fcc7-1be7-4daa-ae40-98d7631b1161" providerId="AD" clId="Web-{10B51516-6357-45D0-9483-10A88564D767}" dt="2020-11-06T04:11:15.210" v="124" actId="20577"/>
        <pc:sldMkLst>
          <pc:docMk/>
          <pc:sldMk cId="755872397" sldId="266"/>
        </pc:sldMkLst>
        <pc:spChg chg="mod">
          <ac:chgData name="Jason Li" userId="S::jason.li@ucalgary.ca::1387fcc7-1be7-4daa-ae40-98d7631b1161" providerId="AD" clId="Web-{10B51516-6357-45D0-9483-10A88564D767}" dt="2020-11-06T04:11:15.210" v="124" actId="20577"/>
          <ac:spMkLst>
            <pc:docMk/>
            <pc:sldMk cId="755872397" sldId="266"/>
            <ac:spMk id="2" creationId="{187F95F5-F255-476B-9F30-BA8F2E3E32E4}"/>
          </ac:spMkLst>
        </pc:spChg>
      </pc:sldChg>
      <pc:sldChg chg="modSp add replId">
        <pc:chgData name="Jason Li" userId="S::jason.li@ucalgary.ca::1387fcc7-1be7-4daa-ae40-98d7631b1161" providerId="AD" clId="Web-{10B51516-6357-45D0-9483-10A88564D767}" dt="2020-11-06T04:12:32.023" v="180" actId="20577"/>
        <pc:sldMkLst>
          <pc:docMk/>
          <pc:sldMk cId="303150734" sldId="267"/>
        </pc:sldMkLst>
        <pc:spChg chg="mod">
          <ac:chgData name="Jason Li" userId="S::jason.li@ucalgary.ca::1387fcc7-1be7-4daa-ae40-98d7631b1161" providerId="AD" clId="Web-{10B51516-6357-45D0-9483-10A88564D767}" dt="2020-11-06T04:12:32.023" v="180" actId="20577"/>
          <ac:spMkLst>
            <pc:docMk/>
            <pc:sldMk cId="303150734" sldId="267"/>
            <ac:spMk id="2" creationId="{187F95F5-F255-476B-9F30-BA8F2E3E32E4}"/>
          </ac:spMkLst>
        </pc:spChg>
      </pc:sldChg>
      <pc:sldChg chg="modSp add replId">
        <pc:chgData name="Jason Li" userId="S::jason.li@ucalgary.ca::1387fcc7-1be7-4daa-ae40-98d7631b1161" providerId="AD" clId="Web-{10B51516-6357-45D0-9483-10A88564D767}" dt="2020-11-06T04:12:56.789" v="231" actId="20577"/>
        <pc:sldMkLst>
          <pc:docMk/>
          <pc:sldMk cId="3566510258" sldId="268"/>
        </pc:sldMkLst>
        <pc:spChg chg="mod">
          <ac:chgData name="Jason Li" userId="S::jason.li@ucalgary.ca::1387fcc7-1be7-4daa-ae40-98d7631b1161" providerId="AD" clId="Web-{10B51516-6357-45D0-9483-10A88564D767}" dt="2020-11-06T04:12:56.789" v="231" actId="20577"/>
          <ac:spMkLst>
            <pc:docMk/>
            <pc:sldMk cId="3566510258" sldId="268"/>
            <ac:spMk id="2" creationId="{187F95F5-F255-476B-9F30-BA8F2E3E32E4}"/>
          </ac:spMkLst>
        </pc:spChg>
      </pc:sldChg>
      <pc:sldChg chg="modSp add replId">
        <pc:chgData name="Jason Li" userId="S::jason.li@ucalgary.ca::1387fcc7-1be7-4daa-ae40-98d7631b1161" providerId="AD" clId="Web-{10B51516-6357-45D0-9483-10A88564D767}" dt="2020-11-06T04:13:09.523" v="241" actId="20577"/>
        <pc:sldMkLst>
          <pc:docMk/>
          <pc:sldMk cId="1967169403" sldId="269"/>
        </pc:sldMkLst>
        <pc:spChg chg="mod">
          <ac:chgData name="Jason Li" userId="S::jason.li@ucalgary.ca::1387fcc7-1be7-4daa-ae40-98d7631b1161" providerId="AD" clId="Web-{10B51516-6357-45D0-9483-10A88564D767}" dt="2020-11-06T04:13:09.523" v="241" actId="20577"/>
          <ac:spMkLst>
            <pc:docMk/>
            <pc:sldMk cId="1967169403" sldId="269"/>
            <ac:spMk id="2" creationId="{187F95F5-F255-476B-9F30-BA8F2E3E32E4}"/>
          </ac:spMkLst>
        </pc:spChg>
      </pc:sldChg>
      <pc:sldChg chg="add del replId">
        <pc:chgData name="Jason Li" userId="S::jason.li@ucalgary.ca::1387fcc7-1be7-4daa-ae40-98d7631b1161" providerId="AD" clId="Web-{10B51516-6357-45D0-9483-10A88564D767}" dt="2020-11-06T04:31:20.014" v="1747"/>
        <pc:sldMkLst>
          <pc:docMk/>
          <pc:sldMk cId="2207164631" sldId="270"/>
        </pc:sldMkLst>
      </pc:sldChg>
    </pc:docChg>
  </pc:docChgLst>
  <pc:docChgLst>
    <pc:chgData name="Jason Li" userId="S::jason.li@ucalgary.ca::1387fcc7-1be7-4daa-ae40-98d7631b1161" providerId="AD" clId="Web-{D95652E3-6805-4007-B8D9-F53DFFF7C3A2}"/>
    <pc:docChg chg="modSld">
      <pc:chgData name="Jason Li" userId="S::jason.li@ucalgary.ca::1387fcc7-1be7-4daa-ae40-98d7631b1161" providerId="AD" clId="Web-{D95652E3-6805-4007-B8D9-F53DFFF7C3A2}" dt="2020-11-06T05:07:43.768" v="3289" actId="20577"/>
      <pc:docMkLst>
        <pc:docMk/>
      </pc:docMkLst>
      <pc:sldChg chg="modSp">
        <pc:chgData name="Jason Li" userId="S::jason.li@ucalgary.ca::1387fcc7-1be7-4daa-ae40-98d7631b1161" providerId="AD" clId="Web-{D95652E3-6805-4007-B8D9-F53DFFF7C3A2}" dt="2020-11-06T05:07:43.768" v="3288" actId="20577"/>
        <pc:sldMkLst>
          <pc:docMk/>
          <pc:sldMk cId="410131770" sldId="257"/>
        </pc:sldMkLst>
        <pc:spChg chg="mod">
          <ac:chgData name="Jason Li" userId="S::jason.li@ucalgary.ca::1387fcc7-1be7-4daa-ae40-98d7631b1161" providerId="AD" clId="Web-{D95652E3-6805-4007-B8D9-F53DFFF7C3A2}" dt="2020-11-06T05:07:43.768" v="3288" actId="20577"/>
          <ac:spMkLst>
            <pc:docMk/>
            <pc:sldMk cId="410131770" sldId="257"/>
            <ac:spMk id="3" creationId="{A52080E5-2B04-433C-8737-7831DBF696FA}"/>
          </ac:spMkLst>
        </pc:spChg>
      </pc:sldChg>
      <pc:sldChg chg="modSp">
        <pc:chgData name="Jason Li" userId="S::jason.li@ucalgary.ca::1387fcc7-1be7-4daa-ae40-98d7631b1161" providerId="AD" clId="Web-{D95652E3-6805-4007-B8D9-F53DFFF7C3A2}" dt="2020-11-06T04:49:54.855" v="886" actId="20577"/>
        <pc:sldMkLst>
          <pc:docMk/>
          <pc:sldMk cId="773843816" sldId="263"/>
        </pc:sldMkLst>
        <pc:spChg chg="mod">
          <ac:chgData name="Jason Li" userId="S::jason.li@ucalgary.ca::1387fcc7-1be7-4daa-ae40-98d7631b1161" providerId="AD" clId="Web-{D95652E3-6805-4007-B8D9-F53DFFF7C3A2}" dt="2020-11-06T04:49:54.855" v="886" actId="20577"/>
          <ac:spMkLst>
            <pc:docMk/>
            <pc:sldMk cId="773843816" sldId="263"/>
            <ac:spMk id="3" creationId="{A52080E5-2B04-433C-8737-7831DBF696FA}"/>
          </ac:spMkLst>
        </pc:spChg>
      </pc:sldChg>
      <pc:sldChg chg="modSp">
        <pc:chgData name="Jason Li" userId="S::jason.li@ucalgary.ca::1387fcc7-1be7-4daa-ae40-98d7631b1161" providerId="AD" clId="Web-{D95652E3-6805-4007-B8D9-F53DFFF7C3A2}" dt="2020-11-06T04:59:05.343" v="2107" actId="20577"/>
        <pc:sldMkLst>
          <pc:docMk/>
          <pc:sldMk cId="439568803" sldId="264"/>
        </pc:sldMkLst>
        <pc:spChg chg="mod">
          <ac:chgData name="Jason Li" userId="S::jason.li@ucalgary.ca::1387fcc7-1be7-4daa-ae40-98d7631b1161" providerId="AD" clId="Web-{D95652E3-6805-4007-B8D9-F53DFFF7C3A2}" dt="2020-11-06T04:59:05.343" v="2107" actId="20577"/>
          <ac:spMkLst>
            <pc:docMk/>
            <pc:sldMk cId="439568803" sldId="264"/>
            <ac:spMk id="3" creationId="{A52080E5-2B04-433C-8737-7831DBF696FA}"/>
          </ac:spMkLst>
        </pc:spChg>
        <pc:picChg chg="mod">
          <ac:chgData name="Jason Li" userId="S::jason.li@ucalgary.ca::1387fcc7-1be7-4daa-ae40-98d7631b1161" providerId="AD" clId="Web-{D95652E3-6805-4007-B8D9-F53DFFF7C3A2}" dt="2020-11-06T04:50:07.699" v="891" actId="1076"/>
          <ac:picMkLst>
            <pc:docMk/>
            <pc:sldMk cId="439568803" sldId="264"/>
            <ac:picMk id="4" creationId="{35DD9104-24E9-4925-A06F-1C7781BA6861}"/>
          </ac:picMkLst>
        </pc:picChg>
      </pc:sldChg>
      <pc:sldChg chg="modSp">
        <pc:chgData name="Jason Li" userId="S::jason.li@ucalgary.ca::1387fcc7-1be7-4daa-ae40-98d7631b1161" providerId="AD" clId="Web-{D95652E3-6805-4007-B8D9-F53DFFF7C3A2}" dt="2020-11-06T04:58:38.374" v="2099" actId="20577"/>
        <pc:sldMkLst>
          <pc:docMk/>
          <pc:sldMk cId="3566510258" sldId="268"/>
        </pc:sldMkLst>
        <pc:spChg chg="mod">
          <ac:chgData name="Jason Li" userId="S::jason.li@ucalgary.ca::1387fcc7-1be7-4daa-ae40-98d7631b1161" providerId="AD" clId="Web-{D95652E3-6805-4007-B8D9-F53DFFF7C3A2}" dt="2020-11-06T04:58:38.374" v="2099" actId="20577"/>
          <ac:spMkLst>
            <pc:docMk/>
            <pc:sldMk cId="3566510258" sldId="268"/>
            <ac:spMk id="2" creationId="{187F95F5-F255-476B-9F30-BA8F2E3E32E4}"/>
          </ac:spMkLst>
        </pc:spChg>
      </pc:sldChg>
      <pc:sldChg chg="modSp">
        <pc:chgData name="Jason Li" userId="S::jason.li@ucalgary.ca::1387fcc7-1be7-4daa-ae40-98d7631b1161" providerId="AD" clId="Web-{D95652E3-6805-4007-B8D9-F53DFFF7C3A2}" dt="2020-11-06T04:53:13.419" v="1244" actId="20577"/>
        <pc:sldMkLst>
          <pc:docMk/>
          <pc:sldMk cId="1967169403" sldId="269"/>
        </pc:sldMkLst>
        <pc:spChg chg="mod">
          <ac:chgData name="Jason Li" userId="S::jason.li@ucalgary.ca::1387fcc7-1be7-4daa-ae40-98d7631b1161" providerId="AD" clId="Web-{D95652E3-6805-4007-B8D9-F53DFFF7C3A2}" dt="2020-11-06T04:53:13.419" v="1244" actId="20577"/>
          <ac:spMkLst>
            <pc:docMk/>
            <pc:sldMk cId="1967169403" sldId="269"/>
            <ac:spMk id="3" creationId="{A52080E5-2B04-433C-8737-7831DBF696FA}"/>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26BCA6F-ECD5-42A2-A3BA-BD3C5C034EF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962F361-E3F3-490D-8D7A-F4CB6FA07272}">
      <dgm:prSet/>
      <dgm:spPr/>
      <dgm:t>
        <a:bodyPr/>
        <a:lstStyle/>
        <a:p>
          <a:r>
            <a:rPr lang="en-US">
              <a:latin typeface="Century Gothic" panose="020B0502020202020204"/>
            </a:rPr>
            <a:t>Flesh</a:t>
          </a:r>
          <a:r>
            <a:rPr lang="en-US"/>
            <a:t> out the core features before moving on to the more optional and niche functions.</a:t>
          </a:r>
        </a:p>
      </dgm:t>
    </dgm:pt>
    <dgm:pt modelId="{CF67C8EB-10B8-45DF-AAB3-4118E5122163}" type="parTrans" cxnId="{0AF429E6-B8F1-4569-AB4D-ECCD1EA9D9E8}">
      <dgm:prSet/>
      <dgm:spPr/>
      <dgm:t>
        <a:bodyPr/>
        <a:lstStyle/>
        <a:p>
          <a:endParaRPr lang="en-US"/>
        </a:p>
      </dgm:t>
    </dgm:pt>
    <dgm:pt modelId="{D26938F4-E143-4366-A1BF-AD293BCFBA11}" type="sibTrans" cxnId="{0AF429E6-B8F1-4569-AB4D-ECCD1EA9D9E8}">
      <dgm:prSet/>
      <dgm:spPr/>
      <dgm:t>
        <a:bodyPr/>
        <a:lstStyle/>
        <a:p>
          <a:endParaRPr lang="en-US"/>
        </a:p>
      </dgm:t>
    </dgm:pt>
    <dgm:pt modelId="{9B654FCA-84D3-4F3C-B45B-2D8A72BEA07B}">
      <dgm:prSet/>
      <dgm:spPr/>
      <dgm:t>
        <a:bodyPr/>
        <a:lstStyle/>
        <a:p>
          <a:pPr rtl="0"/>
          <a:r>
            <a:rPr lang="en-US"/>
            <a:t>Through the process of refining our application,</a:t>
          </a:r>
          <a:r>
            <a:rPr lang="en-US">
              <a:latin typeface="Century Gothic" panose="020B0502020202020204"/>
            </a:rPr>
            <a:t> the</a:t>
          </a:r>
          <a:r>
            <a:rPr lang="en-US"/>
            <a:t> result will change from what was originally envisioned.</a:t>
          </a:r>
        </a:p>
      </dgm:t>
    </dgm:pt>
    <dgm:pt modelId="{DB0DD630-771B-47A6-A9AC-4D73200E1D9F}" type="parTrans" cxnId="{36FE90C4-215F-4BA1-B83B-C3E938F76083}">
      <dgm:prSet/>
      <dgm:spPr/>
      <dgm:t>
        <a:bodyPr/>
        <a:lstStyle/>
        <a:p>
          <a:endParaRPr lang="en-US"/>
        </a:p>
      </dgm:t>
    </dgm:pt>
    <dgm:pt modelId="{FCFF0ACC-0493-4BAB-9DEF-801B9D3BD256}" type="sibTrans" cxnId="{36FE90C4-215F-4BA1-B83B-C3E938F76083}">
      <dgm:prSet/>
      <dgm:spPr/>
      <dgm:t>
        <a:bodyPr/>
        <a:lstStyle/>
        <a:p>
          <a:endParaRPr lang="en-US"/>
        </a:p>
      </dgm:t>
    </dgm:pt>
    <dgm:pt modelId="{6E824722-468E-466D-9B6E-BC355ED745BD}" type="pres">
      <dgm:prSet presAssocID="{726BCA6F-ECD5-42A2-A3BA-BD3C5C034EF2}" presName="root" presStyleCnt="0">
        <dgm:presLayoutVars>
          <dgm:dir/>
          <dgm:resizeHandles val="exact"/>
        </dgm:presLayoutVars>
      </dgm:prSet>
      <dgm:spPr/>
    </dgm:pt>
    <dgm:pt modelId="{D39566F9-0FC6-44CA-B655-562D6DFE5E21}" type="pres">
      <dgm:prSet presAssocID="{7962F361-E3F3-490D-8D7A-F4CB6FA07272}" presName="compNode" presStyleCnt="0"/>
      <dgm:spPr/>
    </dgm:pt>
    <dgm:pt modelId="{419F88FE-85D1-4A06-A727-3DE8D7754802}" type="pres">
      <dgm:prSet presAssocID="{7962F361-E3F3-490D-8D7A-F4CB6FA07272}" presName="bgRect" presStyleLbl="bgShp" presStyleIdx="0" presStyleCnt="2"/>
      <dgm:spPr/>
    </dgm:pt>
    <dgm:pt modelId="{BEBE8E0F-461F-46EA-AEF2-E61514267A08}" type="pres">
      <dgm:prSet presAssocID="{7962F361-E3F3-490D-8D7A-F4CB6FA072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E104446F-7504-4B79-8E74-FD369EEA8AFD}" type="pres">
      <dgm:prSet presAssocID="{7962F361-E3F3-490D-8D7A-F4CB6FA07272}" presName="spaceRect" presStyleCnt="0"/>
      <dgm:spPr/>
    </dgm:pt>
    <dgm:pt modelId="{79840823-2323-4B90-BAAD-B6DE24E37ACF}" type="pres">
      <dgm:prSet presAssocID="{7962F361-E3F3-490D-8D7A-F4CB6FA07272}" presName="parTx" presStyleLbl="revTx" presStyleIdx="0" presStyleCnt="2">
        <dgm:presLayoutVars>
          <dgm:chMax val="0"/>
          <dgm:chPref val="0"/>
        </dgm:presLayoutVars>
      </dgm:prSet>
      <dgm:spPr/>
    </dgm:pt>
    <dgm:pt modelId="{283DE275-FFA5-4458-B70C-0AF3DDAA7CF1}" type="pres">
      <dgm:prSet presAssocID="{D26938F4-E143-4366-A1BF-AD293BCFBA11}" presName="sibTrans" presStyleCnt="0"/>
      <dgm:spPr/>
    </dgm:pt>
    <dgm:pt modelId="{2D66C484-567C-4C33-BFCB-E18C1D973120}" type="pres">
      <dgm:prSet presAssocID="{9B654FCA-84D3-4F3C-B45B-2D8A72BEA07B}" presName="compNode" presStyleCnt="0"/>
      <dgm:spPr/>
    </dgm:pt>
    <dgm:pt modelId="{912F2CF5-5A21-4628-B027-619B285047F6}" type="pres">
      <dgm:prSet presAssocID="{9B654FCA-84D3-4F3C-B45B-2D8A72BEA07B}" presName="bgRect" presStyleLbl="bgShp" presStyleIdx="1" presStyleCnt="2"/>
      <dgm:spPr/>
    </dgm:pt>
    <dgm:pt modelId="{CA80CA7F-54FB-4A58-9011-B993CB7A7327}" type="pres">
      <dgm:prSet presAssocID="{9B654FCA-84D3-4F3C-B45B-2D8A72BEA07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A291D6EA-455B-464F-BDFA-3167BC83A47E}" type="pres">
      <dgm:prSet presAssocID="{9B654FCA-84D3-4F3C-B45B-2D8A72BEA07B}" presName="spaceRect" presStyleCnt="0"/>
      <dgm:spPr/>
    </dgm:pt>
    <dgm:pt modelId="{03C47AFE-260D-4013-9316-32502E00F61C}" type="pres">
      <dgm:prSet presAssocID="{9B654FCA-84D3-4F3C-B45B-2D8A72BEA07B}" presName="parTx" presStyleLbl="revTx" presStyleIdx="1" presStyleCnt="2">
        <dgm:presLayoutVars>
          <dgm:chMax val="0"/>
          <dgm:chPref val="0"/>
        </dgm:presLayoutVars>
      </dgm:prSet>
      <dgm:spPr/>
    </dgm:pt>
  </dgm:ptLst>
  <dgm:cxnLst>
    <dgm:cxn modelId="{BAC8FF5A-8D56-4041-8C6E-6ED422F68BC6}" type="presOf" srcId="{9B654FCA-84D3-4F3C-B45B-2D8A72BEA07B}" destId="{03C47AFE-260D-4013-9316-32502E00F61C}" srcOrd="0" destOrd="0" presId="urn:microsoft.com/office/officeart/2018/2/layout/IconVerticalSolidList"/>
    <dgm:cxn modelId="{325BC9BA-B5FA-4971-918E-4D1617203F59}" type="presOf" srcId="{726BCA6F-ECD5-42A2-A3BA-BD3C5C034EF2}" destId="{6E824722-468E-466D-9B6E-BC355ED745BD}" srcOrd="0" destOrd="0" presId="urn:microsoft.com/office/officeart/2018/2/layout/IconVerticalSolidList"/>
    <dgm:cxn modelId="{36FE90C4-215F-4BA1-B83B-C3E938F76083}" srcId="{726BCA6F-ECD5-42A2-A3BA-BD3C5C034EF2}" destId="{9B654FCA-84D3-4F3C-B45B-2D8A72BEA07B}" srcOrd="1" destOrd="0" parTransId="{DB0DD630-771B-47A6-A9AC-4D73200E1D9F}" sibTransId="{FCFF0ACC-0493-4BAB-9DEF-801B9D3BD256}"/>
    <dgm:cxn modelId="{EBAEBADE-163A-4BEF-BD98-BDABD1B7072A}" type="presOf" srcId="{7962F361-E3F3-490D-8D7A-F4CB6FA07272}" destId="{79840823-2323-4B90-BAAD-B6DE24E37ACF}" srcOrd="0" destOrd="0" presId="urn:microsoft.com/office/officeart/2018/2/layout/IconVerticalSolidList"/>
    <dgm:cxn modelId="{0AF429E6-B8F1-4569-AB4D-ECCD1EA9D9E8}" srcId="{726BCA6F-ECD5-42A2-A3BA-BD3C5C034EF2}" destId="{7962F361-E3F3-490D-8D7A-F4CB6FA07272}" srcOrd="0" destOrd="0" parTransId="{CF67C8EB-10B8-45DF-AAB3-4118E5122163}" sibTransId="{D26938F4-E143-4366-A1BF-AD293BCFBA11}"/>
    <dgm:cxn modelId="{129E2D82-9F7E-45E1-8366-E6E20A72557B}" type="presParOf" srcId="{6E824722-468E-466D-9B6E-BC355ED745BD}" destId="{D39566F9-0FC6-44CA-B655-562D6DFE5E21}" srcOrd="0" destOrd="0" presId="urn:microsoft.com/office/officeart/2018/2/layout/IconVerticalSolidList"/>
    <dgm:cxn modelId="{A6FF814F-E8A4-4BD2-807D-B42B4D3447DE}" type="presParOf" srcId="{D39566F9-0FC6-44CA-B655-562D6DFE5E21}" destId="{419F88FE-85D1-4A06-A727-3DE8D7754802}" srcOrd="0" destOrd="0" presId="urn:microsoft.com/office/officeart/2018/2/layout/IconVerticalSolidList"/>
    <dgm:cxn modelId="{63651D90-19E6-4821-8A7E-F704072B4592}" type="presParOf" srcId="{D39566F9-0FC6-44CA-B655-562D6DFE5E21}" destId="{BEBE8E0F-461F-46EA-AEF2-E61514267A08}" srcOrd="1" destOrd="0" presId="urn:microsoft.com/office/officeart/2018/2/layout/IconVerticalSolidList"/>
    <dgm:cxn modelId="{62352514-138D-4B95-AC26-18C8DCE278E5}" type="presParOf" srcId="{D39566F9-0FC6-44CA-B655-562D6DFE5E21}" destId="{E104446F-7504-4B79-8E74-FD369EEA8AFD}" srcOrd="2" destOrd="0" presId="urn:microsoft.com/office/officeart/2018/2/layout/IconVerticalSolidList"/>
    <dgm:cxn modelId="{8DA2C607-5DFD-4D03-BAEE-F51290EDFE72}" type="presParOf" srcId="{D39566F9-0FC6-44CA-B655-562D6DFE5E21}" destId="{79840823-2323-4B90-BAAD-B6DE24E37ACF}" srcOrd="3" destOrd="0" presId="urn:microsoft.com/office/officeart/2018/2/layout/IconVerticalSolidList"/>
    <dgm:cxn modelId="{0A8F4B37-E6CE-4421-A097-6A07F544CEBC}" type="presParOf" srcId="{6E824722-468E-466D-9B6E-BC355ED745BD}" destId="{283DE275-FFA5-4458-B70C-0AF3DDAA7CF1}" srcOrd="1" destOrd="0" presId="urn:microsoft.com/office/officeart/2018/2/layout/IconVerticalSolidList"/>
    <dgm:cxn modelId="{95CB1C19-643C-4DFC-997A-5FB09B84F328}" type="presParOf" srcId="{6E824722-468E-466D-9B6E-BC355ED745BD}" destId="{2D66C484-567C-4C33-BFCB-E18C1D973120}" srcOrd="2" destOrd="0" presId="urn:microsoft.com/office/officeart/2018/2/layout/IconVerticalSolidList"/>
    <dgm:cxn modelId="{DA52D12F-7739-4EEC-902D-446BAAE34C3E}" type="presParOf" srcId="{2D66C484-567C-4C33-BFCB-E18C1D973120}" destId="{912F2CF5-5A21-4628-B027-619B285047F6}" srcOrd="0" destOrd="0" presId="urn:microsoft.com/office/officeart/2018/2/layout/IconVerticalSolidList"/>
    <dgm:cxn modelId="{8CD87A7D-4753-4203-9962-D663F1262440}" type="presParOf" srcId="{2D66C484-567C-4C33-BFCB-E18C1D973120}" destId="{CA80CA7F-54FB-4A58-9011-B993CB7A7327}" srcOrd="1" destOrd="0" presId="urn:microsoft.com/office/officeart/2018/2/layout/IconVerticalSolidList"/>
    <dgm:cxn modelId="{0A8F878F-C63A-4061-A67D-A9194D1D63F4}" type="presParOf" srcId="{2D66C484-567C-4C33-BFCB-E18C1D973120}" destId="{A291D6EA-455B-464F-BDFA-3167BC83A47E}" srcOrd="2" destOrd="0" presId="urn:microsoft.com/office/officeart/2018/2/layout/IconVerticalSolidList"/>
    <dgm:cxn modelId="{4ABD150B-2DD4-4375-98D0-23788E696598}" type="presParOf" srcId="{2D66C484-567C-4C33-BFCB-E18C1D973120}" destId="{03C47AFE-260D-4013-9316-32502E00F6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F88FE-85D1-4A06-A727-3DE8D7754802}">
      <dsp:nvSpPr>
        <dsp:cNvPr id="0" name=""/>
        <dsp:cNvSpPr/>
      </dsp:nvSpPr>
      <dsp:spPr>
        <a:xfrm>
          <a:off x="0" y="849991"/>
          <a:ext cx="5906181" cy="15692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BE8E0F-461F-46EA-AEF2-E61514267A08}">
      <dsp:nvSpPr>
        <dsp:cNvPr id="0" name=""/>
        <dsp:cNvSpPr/>
      </dsp:nvSpPr>
      <dsp:spPr>
        <a:xfrm>
          <a:off x="474687" y="1203065"/>
          <a:ext cx="863068" cy="8630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840823-2323-4B90-BAAD-B6DE24E37ACF}">
      <dsp:nvSpPr>
        <dsp:cNvPr id="0" name=""/>
        <dsp:cNvSpPr/>
      </dsp:nvSpPr>
      <dsp:spPr>
        <a:xfrm>
          <a:off x="1812443" y="849991"/>
          <a:ext cx="4093737" cy="1569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075" tIns="166075" rIns="166075" bIns="166075" numCol="1" spcCol="1270" anchor="ctr" anchorCtr="0">
          <a:noAutofit/>
        </a:bodyPr>
        <a:lstStyle/>
        <a:p>
          <a:pPr marL="0" lvl="0" indent="0" algn="l" defTabSz="933450">
            <a:lnSpc>
              <a:spcPct val="90000"/>
            </a:lnSpc>
            <a:spcBef>
              <a:spcPct val="0"/>
            </a:spcBef>
            <a:spcAft>
              <a:spcPct val="35000"/>
            </a:spcAft>
            <a:buNone/>
          </a:pPr>
          <a:r>
            <a:rPr lang="en-US" sz="2100" kern="1200">
              <a:latin typeface="Century Gothic" panose="020B0502020202020204"/>
            </a:rPr>
            <a:t>Flesh</a:t>
          </a:r>
          <a:r>
            <a:rPr lang="en-US" sz="2100" kern="1200"/>
            <a:t> out the core features before moving on to the more optional and niche functions.</a:t>
          </a:r>
        </a:p>
      </dsp:txBody>
      <dsp:txXfrm>
        <a:off x="1812443" y="849991"/>
        <a:ext cx="4093737" cy="1569215"/>
      </dsp:txXfrm>
    </dsp:sp>
    <dsp:sp modelId="{912F2CF5-5A21-4628-B027-619B285047F6}">
      <dsp:nvSpPr>
        <dsp:cNvPr id="0" name=""/>
        <dsp:cNvSpPr/>
      </dsp:nvSpPr>
      <dsp:spPr>
        <a:xfrm>
          <a:off x="0" y="2811510"/>
          <a:ext cx="5906181" cy="15692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80CA7F-54FB-4A58-9011-B993CB7A7327}">
      <dsp:nvSpPr>
        <dsp:cNvPr id="0" name=""/>
        <dsp:cNvSpPr/>
      </dsp:nvSpPr>
      <dsp:spPr>
        <a:xfrm>
          <a:off x="474687" y="3164584"/>
          <a:ext cx="863068" cy="8630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C47AFE-260D-4013-9316-32502E00F61C}">
      <dsp:nvSpPr>
        <dsp:cNvPr id="0" name=""/>
        <dsp:cNvSpPr/>
      </dsp:nvSpPr>
      <dsp:spPr>
        <a:xfrm>
          <a:off x="1812443" y="2811510"/>
          <a:ext cx="4093737" cy="1569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075" tIns="166075" rIns="166075" bIns="166075" numCol="1" spcCol="1270" anchor="ctr" anchorCtr="0">
          <a:noAutofit/>
        </a:bodyPr>
        <a:lstStyle/>
        <a:p>
          <a:pPr marL="0" lvl="0" indent="0" algn="l" defTabSz="933450" rtl="0">
            <a:lnSpc>
              <a:spcPct val="90000"/>
            </a:lnSpc>
            <a:spcBef>
              <a:spcPct val="0"/>
            </a:spcBef>
            <a:spcAft>
              <a:spcPct val="35000"/>
            </a:spcAft>
            <a:buNone/>
          </a:pPr>
          <a:r>
            <a:rPr lang="en-US" sz="2100" kern="1200"/>
            <a:t>Through the process of refining our application,</a:t>
          </a:r>
          <a:r>
            <a:rPr lang="en-US" sz="2100" kern="1200">
              <a:latin typeface="Century Gothic" panose="020B0502020202020204"/>
            </a:rPr>
            <a:t> the</a:t>
          </a:r>
          <a:r>
            <a:rPr lang="en-US" sz="2100" kern="1200"/>
            <a:t> result will change from what was originally envisioned.</a:t>
          </a:r>
        </a:p>
      </dsp:txBody>
      <dsp:txXfrm>
        <a:off x="1812443" y="2811510"/>
        <a:ext cx="4093737" cy="15692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45473-520D-452C-92D6-57A805C27C9D}" type="datetimeFigureOut">
              <a:rPr lang="en-US"/>
              <a:t>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8ADB7-D2CD-411D-AFFB-62F23974F017}" type="slidenum">
              <a:rPr lang="en-US"/>
              <a:t>‹#›</a:t>
            </a:fld>
            <a:endParaRPr lang="en-US"/>
          </a:p>
        </p:txBody>
      </p:sp>
    </p:spTree>
    <p:extLst>
      <p:ext uri="{BB962C8B-B14F-4D97-AF65-F5344CB8AC3E}">
        <p14:creationId xmlns:p14="http://schemas.microsoft.com/office/powerpoint/2010/main" val="34824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Jason</a:t>
            </a:r>
            <a:endParaRPr lang="en-US"/>
          </a:p>
          <a:p>
            <a:endParaRPr lang="en-US"/>
          </a:p>
          <a:p>
            <a:pPr marL="0" indent="0">
              <a:buNone/>
            </a:pPr>
            <a:r>
              <a:rPr lang="en-US"/>
              <a:t>The idea behind our project is a mobile application that would make it easier on plant owners to keep track of their plants' health as well as to make it easier for people to get into owning plants at home. In order to achieve this, the application would provide users with:</a:t>
            </a:r>
            <a:endParaRPr lang="en-US">
              <a:cs typeface="Calibri" panose="020F0502020204030204"/>
            </a:endParaRPr>
          </a:p>
          <a:p>
            <a:pPr marL="285750" indent="-285750"/>
            <a:endParaRPr lang="en-US"/>
          </a:p>
          <a:p>
            <a:pPr marL="285750" indent="-285750">
              <a:buFontTx/>
              <a:buChar char="-"/>
            </a:pPr>
            <a:r>
              <a:rPr lang="en-US"/>
              <a:t>Information about how to take care of plants, such as the plant’s preferred soil type and ideal temperature, what the soil should be like when its ready to be watered, and more</a:t>
            </a:r>
            <a:endParaRPr lang="en-US">
              <a:cs typeface="Calibri"/>
            </a:endParaRPr>
          </a:p>
          <a:p>
            <a:pPr marL="285750" indent="-285750">
              <a:buFontTx/>
              <a:buChar char="-"/>
            </a:pPr>
            <a:endParaRPr lang="en-US"/>
          </a:p>
          <a:p>
            <a:pPr marL="285750" indent="-285750">
              <a:buClr>
                <a:srgbClr val="EEEBE3"/>
              </a:buClr>
              <a:buFontTx/>
              <a:buChar char="-"/>
            </a:pPr>
            <a:r>
              <a:rPr lang="en-US"/>
              <a:t>Reminders for when the plants should be attended to.</a:t>
            </a:r>
            <a:endParaRPr lang="en-US">
              <a:cs typeface="Calibri"/>
            </a:endParaRPr>
          </a:p>
          <a:p>
            <a:pPr marL="285750" indent="-285750">
              <a:buClr>
                <a:srgbClr val="EEEBE3"/>
              </a:buClr>
              <a:buFontTx/>
              <a:buChar char="-"/>
            </a:pPr>
            <a:endParaRPr lang="en-US"/>
          </a:p>
          <a:p>
            <a:pPr marL="285750" indent="-285750">
              <a:buClr>
                <a:srgbClr val="EEEBE3"/>
              </a:buClr>
            </a:pPr>
            <a:r>
              <a:rPr lang="en-US"/>
              <a:t>Provide a one-stop-shop for information, advice, and assistance for owning plants</a:t>
            </a:r>
            <a:endParaRPr lang="en-US">
              <a:cs typeface="Calibri"/>
            </a:endParaRPr>
          </a:p>
          <a:p>
            <a:pPr marL="285750" indent="-285750">
              <a:buClr>
                <a:srgbClr val="EEEBE3"/>
              </a:buClr>
            </a:pPr>
            <a:endParaRPr lang="en-US"/>
          </a:p>
          <a:p>
            <a:endParaRPr lang="en-CA"/>
          </a:p>
        </p:txBody>
      </p:sp>
      <p:sp>
        <p:nvSpPr>
          <p:cNvPr id="4" name="Slide Number Placeholder 3"/>
          <p:cNvSpPr>
            <a:spLocks noGrp="1"/>
          </p:cNvSpPr>
          <p:nvPr>
            <p:ph type="sldNum" sz="quarter" idx="5"/>
          </p:nvPr>
        </p:nvSpPr>
        <p:spPr/>
        <p:txBody>
          <a:bodyPr/>
          <a:lstStyle/>
          <a:p>
            <a:fld id="{8838ADB7-D2CD-411D-AFFB-62F23974F017}" type="slidenum">
              <a:rPr lang="en-US" smtClean="0"/>
              <a:t>2</a:t>
            </a:fld>
            <a:endParaRPr lang="en-US"/>
          </a:p>
        </p:txBody>
      </p:sp>
    </p:spTree>
    <p:extLst>
      <p:ext uri="{BB962C8B-B14F-4D97-AF65-F5344CB8AC3E}">
        <p14:creationId xmlns:p14="http://schemas.microsoft.com/office/powerpoint/2010/main" val="22173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Jason</a:t>
            </a:r>
          </a:p>
        </p:txBody>
      </p:sp>
      <p:sp>
        <p:nvSpPr>
          <p:cNvPr id="4" name="Slide Number Placeholder 3"/>
          <p:cNvSpPr>
            <a:spLocks noGrp="1"/>
          </p:cNvSpPr>
          <p:nvPr>
            <p:ph type="sldNum" sz="quarter" idx="5"/>
          </p:nvPr>
        </p:nvSpPr>
        <p:spPr/>
        <p:txBody>
          <a:bodyPr/>
          <a:lstStyle/>
          <a:p>
            <a:fld id="{8838ADB7-D2CD-411D-AFFB-62F23974F017}" type="slidenum">
              <a:rPr lang="en-US"/>
              <a:t>3</a:t>
            </a:fld>
            <a:endParaRPr lang="en-US"/>
          </a:p>
        </p:txBody>
      </p:sp>
    </p:spTree>
    <p:extLst>
      <p:ext uri="{BB962C8B-B14F-4D97-AF65-F5344CB8AC3E}">
        <p14:creationId xmlns:p14="http://schemas.microsoft.com/office/powerpoint/2010/main" val="169194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Jason</a:t>
            </a:r>
          </a:p>
        </p:txBody>
      </p:sp>
      <p:sp>
        <p:nvSpPr>
          <p:cNvPr id="4" name="Slide Number Placeholder 3"/>
          <p:cNvSpPr>
            <a:spLocks noGrp="1"/>
          </p:cNvSpPr>
          <p:nvPr>
            <p:ph type="sldNum" sz="quarter" idx="5"/>
          </p:nvPr>
        </p:nvSpPr>
        <p:spPr/>
        <p:txBody>
          <a:bodyPr/>
          <a:lstStyle/>
          <a:p>
            <a:fld id="{8838ADB7-D2CD-411D-AFFB-62F23974F017}" type="slidenum">
              <a:rPr lang="en-US"/>
              <a:t>4</a:t>
            </a:fld>
            <a:endParaRPr lang="en-US"/>
          </a:p>
        </p:txBody>
      </p:sp>
    </p:spTree>
    <p:extLst>
      <p:ext uri="{BB962C8B-B14F-4D97-AF65-F5344CB8AC3E}">
        <p14:creationId xmlns:p14="http://schemas.microsoft.com/office/powerpoint/2010/main" val="422605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a:t>Favorite Plants Feature:</a:t>
            </a:r>
          </a:p>
          <a:p>
            <a:pPr marL="0" indent="0">
              <a:buClr>
                <a:srgbClr val="EEEBE3"/>
              </a:buClr>
              <a:buNone/>
            </a:pPr>
            <a:r>
              <a:rPr lang="en-US" sz="1200"/>
              <a:t>We realized that we were adding this feature just for the sake of having this feature, and that there would be no real rhyme or reason for this feature to exist in our application.</a:t>
            </a:r>
          </a:p>
          <a:p>
            <a:pPr marL="0" indent="0">
              <a:buNone/>
            </a:pPr>
            <a:endParaRPr lang="en-US" u="sng"/>
          </a:p>
          <a:p>
            <a:pPr marL="0" indent="0">
              <a:buNone/>
            </a:pPr>
            <a:r>
              <a:rPr lang="en-US" u="sng"/>
              <a:t>Identifying plants with QR-codes:</a:t>
            </a:r>
          </a:p>
          <a:p>
            <a:pPr marL="0" indent="0">
              <a:buNone/>
            </a:pPr>
            <a:r>
              <a:rPr lang="en-US" sz="1200"/>
              <a:t>This was the plan at first, but we realized it would be simpler and more intuitive if the application could identify the plant with just a photo of the plant.</a:t>
            </a:r>
          </a:p>
          <a:p>
            <a:endParaRPr lang="en-CA"/>
          </a:p>
        </p:txBody>
      </p:sp>
      <p:sp>
        <p:nvSpPr>
          <p:cNvPr id="4" name="Slide Number Placeholder 3"/>
          <p:cNvSpPr>
            <a:spLocks noGrp="1"/>
          </p:cNvSpPr>
          <p:nvPr>
            <p:ph type="sldNum" sz="quarter" idx="5"/>
          </p:nvPr>
        </p:nvSpPr>
        <p:spPr/>
        <p:txBody>
          <a:bodyPr/>
          <a:lstStyle/>
          <a:p>
            <a:fld id="{8838ADB7-D2CD-411D-AFFB-62F23974F017}" type="slidenum">
              <a:rPr lang="en-US" smtClean="0"/>
              <a:t>6</a:t>
            </a:fld>
            <a:endParaRPr lang="en-US"/>
          </a:p>
        </p:txBody>
      </p:sp>
    </p:spTree>
    <p:extLst>
      <p:ext uri="{BB962C8B-B14F-4D97-AF65-F5344CB8AC3E}">
        <p14:creationId xmlns:p14="http://schemas.microsoft.com/office/powerpoint/2010/main" val="1083482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rgbClr val="EEEBE3"/>
              </a:buClr>
              <a:buNone/>
            </a:pPr>
            <a:r>
              <a:rPr lang="en-US" u="sng"/>
              <a:t>Plant Information Screen</a:t>
            </a:r>
          </a:p>
          <a:p>
            <a:r>
              <a:rPr lang="en-US" sz="1200">
                <a:ea typeface="+mn-lt"/>
                <a:cs typeface="+mn-lt"/>
              </a:rPr>
              <a:t>Narrowed down what information will be present on this screen</a:t>
            </a:r>
            <a:endParaRPr lang="en-US" sz="1200"/>
          </a:p>
          <a:p>
            <a:r>
              <a:rPr lang="en-US" sz="1200"/>
              <a:t>Decided on how this screen would be formatted, and where information would go</a:t>
            </a:r>
          </a:p>
          <a:p>
            <a:pPr marL="0" indent="0">
              <a:buClr>
                <a:srgbClr val="EEEBE3"/>
              </a:buClr>
              <a:buNone/>
            </a:pPr>
            <a:r>
              <a:rPr lang="en-US" u="sng"/>
              <a:t>My Plant List / Home Screen</a:t>
            </a:r>
          </a:p>
          <a:p>
            <a:r>
              <a:rPr lang="en-US" sz="1200"/>
              <a:t>We had two list designs that we were debating on, eventually decided on a layout like the following:</a:t>
            </a:r>
          </a:p>
          <a:p>
            <a:endParaRPr lang="en-CA"/>
          </a:p>
        </p:txBody>
      </p:sp>
      <p:sp>
        <p:nvSpPr>
          <p:cNvPr id="4" name="Slide Number Placeholder 3"/>
          <p:cNvSpPr>
            <a:spLocks noGrp="1"/>
          </p:cNvSpPr>
          <p:nvPr>
            <p:ph type="sldNum" sz="quarter" idx="5"/>
          </p:nvPr>
        </p:nvSpPr>
        <p:spPr/>
        <p:txBody>
          <a:bodyPr/>
          <a:lstStyle/>
          <a:p>
            <a:fld id="{8838ADB7-D2CD-411D-AFFB-62F23974F017}" type="slidenum">
              <a:rPr lang="en-US" smtClean="0"/>
              <a:t>7</a:t>
            </a:fld>
            <a:endParaRPr lang="en-US"/>
          </a:p>
        </p:txBody>
      </p:sp>
    </p:spTree>
    <p:extLst>
      <p:ext uri="{BB962C8B-B14F-4D97-AF65-F5344CB8AC3E}">
        <p14:creationId xmlns:p14="http://schemas.microsoft.com/office/powerpoint/2010/main" val="139251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a:t>Navigation</a:t>
            </a:r>
          </a:p>
          <a:p>
            <a:r>
              <a:rPr lang="en-US" sz="1200"/>
              <a:t>Initially wanted to implement navigation bar</a:t>
            </a:r>
          </a:p>
          <a:p>
            <a:pPr>
              <a:buClr>
                <a:srgbClr val="EEEBE3"/>
              </a:buClr>
            </a:pPr>
            <a:r>
              <a:rPr lang="en-US" sz="1200"/>
              <a:t>Chose to go with a menu for navigation to different features and screens</a:t>
            </a:r>
          </a:p>
          <a:p>
            <a:pPr>
              <a:buClr>
                <a:srgbClr val="EEEBE3"/>
              </a:buClr>
            </a:pPr>
            <a:endParaRPr lang="en-US" sz="1200"/>
          </a:p>
          <a:p>
            <a:pPr marL="0" indent="0">
              <a:buClr>
                <a:srgbClr val="EEEBE3"/>
              </a:buClr>
              <a:buNone/>
            </a:pPr>
            <a:r>
              <a:rPr lang="en-US" sz="1200" u="sng"/>
              <a:t>Recommended Plants</a:t>
            </a:r>
            <a:endParaRPr lang="en-US" sz="1200"/>
          </a:p>
          <a:p>
            <a:r>
              <a:rPr lang="en-US" sz="1200"/>
              <a:t>Initially located at the bottom of the catalogue</a:t>
            </a:r>
            <a:endParaRPr lang="en-US" sz="1200" u="sng"/>
          </a:p>
          <a:p>
            <a:pPr>
              <a:buClr>
                <a:srgbClr val="EEEBE3"/>
              </a:buClr>
            </a:pPr>
            <a:r>
              <a:rPr lang="en-US" sz="1200"/>
              <a:t>Now the recommended plants are shown at the opening of the home page</a:t>
            </a:r>
            <a:endParaRPr lang="en-US" sz="1200" u="sng"/>
          </a:p>
          <a:p>
            <a:endParaRPr lang="en-CA"/>
          </a:p>
        </p:txBody>
      </p:sp>
      <p:sp>
        <p:nvSpPr>
          <p:cNvPr id="4" name="Slide Number Placeholder 3"/>
          <p:cNvSpPr>
            <a:spLocks noGrp="1"/>
          </p:cNvSpPr>
          <p:nvPr>
            <p:ph type="sldNum" sz="quarter" idx="5"/>
          </p:nvPr>
        </p:nvSpPr>
        <p:spPr/>
        <p:txBody>
          <a:bodyPr/>
          <a:lstStyle/>
          <a:p>
            <a:fld id="{8838ADB7-D2CD-411D-AFFB-62F23974F017}" type="slidenum">
              <a:rPr lang="en-US" smtClean="0"/>
              <a:t>8</a:t>
            </a:fld>
            <a:endParaRPr lang="en-US"/>
          </a:p>
        </p:txBody>
      </p:sp>
    </p:spTree>
    <p:extLst>
      <p:ext uri="{BB962C8B-B14F-4D97-AF65-F5344CB8AC3E}">
        <p14:creationId xmlns:p14="http://schemas.microsoft.com/office/powerpoint/2010/main" val="3893117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Gabby</a:t>
            </a:r>
          </a:p>
        </p:txBody>
      </p:sp>
      <p:sp>
        <p:nvSpPr>
          <p:cNvPr id="4" name="Slide Number Placeholder 3"/>
          <p:cNvSpPr>
            <a:spLocks noGrp="1"/>
          </p:cNvSpPr>
          <p:nvPr>
            <p:ph type="sldNum" sz="quarter" idx="5"/>
          </p:nvPr>
        </p:nvSpPr>
        <p:spPr/>
        <p:txBody>
          <a:bodyPr/>
          <a:lstStyle/>
          <a:p>
            <a:fld id="{8838ADB7-D2CD-411D-AFFB-62F23974F017}" type="slidenum">
              <a:rPr lang="en-US" smtClean="0"/>
              <a:t>9</a:t>
            </a:fld>
            <a:endParaRPr lang="en-US"/>
          </a:p>
        </p:txBody>
      </p:sp>
    </p:spTree>
    <p:extLst>
      <p:ext uri="{BB962C8B-B14F-4D97-AF65-F5344CB8AC3E}">
        <p14:creationId xmlns:p14="http://schemas.microsoft.com/office/powerpoint/2010/main" val="342041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Gabby</a:t>
            </a:r>
          </a:p>
        </p:txBody>
      </p:sp>
      <p:sp>
        <p:nvSpPr>
          <p:cNvPr id="4" name="Slide Number Placeholder 3"/>
          <p:cNvSpPr>
            <a:spLocks noGrp="1"/>
          </p:cNvSpPr>
          <p:nvPr>
            <p:ph type="sldNum" sz="quarter" idx="5"/>
          </p:nvPr>
        </p:nvSpPr>
        <p:spPr/>
        <p:txBody>
          <a:bodyPr/>
          <a:lstStyle/>
          <a:p>
            <a:fld id="{8838ADB7-D2CD-411D-AFFB-62F23974F017}" type="slidenum">
              <a:rPr lang="en-US" smtClean="0"/>
              <a:t>10</a:t>
            </a:fld>
            <a:endParaRPr lang="en-US"/>
          </a:p>
        </p:txBody>
      </p:sp>
    </p:spTree>
    <p:extLst>
      <p:ext uri="{BB962C8B-B14F-4D97-AF65-F5344CB8AC3E}">
        <p14:creationId xmlns:p14="http://schemas.microsoft.com/office/powerpoint/2010/main" val="210274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conducting the cognitive walkthrough of the first version of our low-fidelity prototype, we concluded that we should add optional guides for the less intuitive portions of our app, prioritize showcasing the major functions over the more minor tasks, and decrease ambiguity as much as possible through proper design. Afterwards, we modified the prototype based on some of the suggestions. For example, we added back navigation to allow users to backtrack to the previous screen or added information boxes for the plant identification survey questions. Some of the other suggestions were difficult to implement in a low-fidelity prototype so they should instead be implemented in the high-fidelity prototype or the product itself. These modifications include adding a user manual or guideline on how to navigate within the app and further explain some of the functions.</a:t>
            </a:r>
          </a:p>
        </p:txBody>
      </p:sp>
      <p:sp>
        <p:nvSpPr>
          <p:cNvPr id="4" name="Slide Number Placeholder 3"/>
          <p:cNvSpPr>
            <a:spLocks noGrp="1"/>
          </p:cNvSpPr>
          <p:nvPr>
            <p:ph type="sldNum" sz="quarter" idx="5"/>
          </p:nvPr>
        </p:nvSpPr>
        <p:spPr/>
        <p:txBody>
          <a:bodyPr/>
          <a:lstStyle/>
          <a:p>
            <a:fld id="{8838ADB7-D2CD-411D-AFFB-62F23974F017}" type="slidenum">
              <a:rPr lang="en-US"/>
              <a:t>11</a:t>
            </a:fld>
            <a:endParaRPr lang="en-US"/>
          </a:p>
        </p:txBody>
      </p:sp>
    </p:spTree>
    <p:extLst>
      <p:ext uri="{BB962C8B-B14F-4D97-AF65-F5344CB8AC3E}">
        <p14:creationId xmlns:p14="http://schemas.microsoft.com/office/powerpoint/2010/main" val="2917689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03FCE02C-6EC6-4E09-BC2C-9FDED4DE236E}" type="datetimeFigureOut">
              <a:rPr lang="en-US" dirty="0"/>
              <a:t>11/6/2020</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FB075A7A-4A9A-410F-B848-AB998ACC9419}" type="datetimeFigureOut">
              <a:rPr lang="en-US" dirty="0"/>
              <a:pPr/>
              <a:t>11/6/2020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AA5F3E88-2D66-4D17-B0FA-EA13CB20B2FF}" type="datetimeFigureOut">
              <a:rPr lang="en-US" dirty="0"/>
              <a:pPr/>
              <a:t>11/6/2020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4D8F36E1-9596-4E98-8786-4A17C5D29C65}" type="datetimeFigureOut">
              <a:rPr lang="en-US" dirty="0"/>
              <a:pPr/>
              <a:t>11/6/2020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EE4D1A55-63BC-4BA2-9538-7DDEADA10621}" type="datetimeFigureOut">
              <a:rPr lang="en-US" dirty="0"/>
              <a:t>11/6/2020</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solidFill>
                  <a:schemeClr val="tx2"/>
                </a:solidFill>
              </a:defRPr>
            </a:lvl1pPr>
          </a:lstStyle>
          <a:p>
            <a:fld id="{66D01ABB-8821-4BF5-97A9-E1A66ACAEAA9}" type="datetimeFigureOut">
              <a:rPr lang="en-US" dirty="0"/>
              <a:pPr/>
              <a:t>11/6/2020</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solidFill>
                  <a:schemeClr val="tx2"/>
                </a:solidFill>
              </a:defRPr>
            </a:lvl1pPr>
          </a:lstStyle>
          <a:p>
            <a:fld id="{20C37B1C-D4A1-4A4F-A470-80868146AFC5}" type="datetimeFigureOut">
              <a:rPr lang="en-US" dirty="0"/>
              <a:pPr/>
              <a:t>11/6/2020</a:t>
            </a:fld>
            <a:endParaRPr lang="en-US"/>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chemeClr val="tx2"/>
                </a:solidFill>
              </a:defRPr>
            </a:lvl1pPr>
          </a:lstStyle>
          <a:p>
            <a:fld id="{6D31D1B9-F39E-471E-80A9-595CAA5664AD}" type="datetimeFigureOut">
              <a:rPr lang="en-US" dirty="0"/>
              <a:pPr/>
              <a:t>11/6/2020</a:t>
            </a:fld>
            <a:endParaRPr lang="en-US"/>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33FCEABC-E2B9-4606-A74F-CB06AF596887}" type="datetimeFigureOut">
              <a:rPr lang="en-US" dirty="0"/>
              <a:pPr/>
              <a:t>11/6/2020</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A8850A0-01A3-4F4E-AA52-F716A9BFD4EB}" type="datetimeFigureOut">
              <a:rPr lang="en-US" dirty="0"/>
              <a:pPr/>
              <a:t>11/6/2020</a:t>
            </a:fld>
            <a:endParaRPr lang="en-US"/>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4FAB73BC-B049-4115-A692-8D63A059BFB8}" type="slidenum">
              <a:rPr lang="en-US" dirty="0"/>
              <a:pPr/>
              <a:t>‹#›</a:t>
            </a:fld>
            <a:endParaRPr lang="en-US"/>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E5811CCA-BB49-46C7-A0E2-F42339750F9A}" type="datetimeFigureOut">
              <a:rPr lang="en-US" dirty="0"/>
              <a:t>11/6/2020</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17205CAA-4E5A-4223-BD55-C5D2841AC9EF}" type="datetimeFigureOut">
              <a:rPr lang="en-US" dirty="0"/>
              <a:t>11/6/2020</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4FAB73BC-B049-4115-A692-8D63A059BFB8}"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B023-1821-4728-BA7F-E889D3CCD461}"/>
              </a:ext>
            </a:extLst>
          </p:cNvPr>
          <p:cNvSpPr>
            <a:spLocks noGrp="1"/>
          </p:cNvSpPr>
          <p:nvPr>
            <p:ph type="ctrTitle"/>
          </p:nvPr>
        </p:nvSpPr>
        <p:spPr>
          <a:xfrm>
            <a:off x="1561708" y="1980974"/>
            <a:ext cx="9068586" cy="2590800"/>
          </a:xfrm>
        </p:spPr>
        <p:txBody>
          <a:bodyPr/>
          <a:lstStyle/>
          <a:p>
            <a:r>
              <a:rPr lang="en-CA"/>
              <a:t>Stage 3 Update</a:t>
            </a:r>
          </a:p>
        </p:txBody>
      </p:sp>
      <p:sp>
        <p:nvSpPr>
          <p:cNvPr id="3" name="Subtitle 2">
            <a:extLst>
              <a:ext uri="{FF2B5EF4-FFF2-40B4-BE49-F238E27FC236}">
                <a16:creationId xmlns:a16="http://schemas.microsoft.com/office/drawing/2014/main" id="{2178DC39-0815-4458-9411-175AF1BCD806}"/>
              </a:ext>
            </a:extLst>
          </p:cNvPr>
          <p:cNvSpPr>
            <a:spLocks noGrp="1"/>
          </p:cNvSpPr>
          <p:nvPr>
            <p:ph type="subTitle" idx="1"/>
          </p:nvPr>
        </p:nvSpPr>
        <p:spPr>
          <a:xfrm>
            <a:off x="1562100" y="4183647"/>
            <a:ext cx="9060822" cy="1188453"/>
          </a:xfrm>
        </p:spPr>
        <p:txBody>
          <a:bodyPr vert="horz" lIns="91440" tIns="45720" rIns="91440" bIns="45720" rtlCol="0" anchor="t">
            <a:normAutofit/>
          </a:bodyPr>
          <a:lstStyle/>
          <a:p>
            <a:pPr>
              <a:lnSpc>
                <a:spcPct val="150000"/>
              </a:lnSpc>
            </a:pPr>
            <a:r>
              <a:rPr lang="en-CA"/>
              <a:t>CPSC 481 T01 Group B</a:t>
            </a:r>
          </a:p>
          <a:p>
            <a:pPr>
              <a:lnSpc>
                <a:spcPct val="150000"/>
              </a:lnSpc>
            </a:pPr>
            <a:r>
              <a:rPr lang="en-CA">
                <a:ea typeface="+mn-lt"/>
                <a:cs typeface="+mn-lt"/>
              </a:rPr>
              <a:t>TA: </a:t>
            </a:r>
            <a:r>
              <a:rPr lang="en-CA"/>
              <a:t>Hessam Djavaherpour</a:t>
            </a:r>
          </a:p>
          <a:p>
            <a:pPr>
              <a:lnSpc>
                <a:spcPct val="150000"/>
              </a:lnSpc>
            </a:pPr>
            <a:r>
              <a:rPr lang="en-CA"/>
              <a:t>Dheeraj Kumar </a:t>
            </a:r>
            <a:r>
              <a:rPr lang="en-CA">
                <a:sym typeface="Wingdings" panose="05000000000000000000" pitchFamily="2" charset="2"/>
              </a:rPr>
              <a:t></a:t>
            </a:r>
            <a:r>
              <a:rPr lang="en-CA"/>
              <a:t> Gabriella Kenna </a:t>
            </a:r>
            <a:r>
              <a:rPr lang="en-CA">
                <a:sym typeface="Wingdings" panose="05000000000000000000" pitchFamily="2" charset="2"/>
              </a:rPr>
              <a:t></a:t>
            </a:r>
            <a:r>
              <a:rPr lang="en-CA"/>
              <a:t> Jason Li </a:t>
            </a:r>
            <a:r>
              <a:rPr lang="en-CA">
                <a:sym typeface="Wingdings" panose="05000000000000000000" pitchFamily="2" charset="2"/>
              </a:rPr>
              <a:t></a:t>
            </a:r>
            <a:r>
              <a:rPr lang="en-CA"/>
              <a:t> </a:t>
            </a:r>
            <a:r>
              <a:rPr lang="en-CA" err="1"/>
              <a:t>Paru</a:t>
            </a:r>
            <a:r>
              <a:rPr lang="en-CA"/>
              <a:t> Basnet </a:t>
            </a:r>
            <a:r>
              <a:rPr lang="en-CA">
                <a:sym typeface="Wingdings" panose="05000000000000000000" pitchFamily="2" charset="2"/>
              </a:rPr>
              <a:t></a:t>
            </a:r>
            <a:r>
              <a:rPr lang="en-CA"/>
              <a:t> Zahra Ghavasieh</a:t>
            </a:r>
          </a:p>
        </p:txBody>
      </p:sp>
    </p:spTree>
    <p:extLst>
      <p:ext uri="{BB962C8B-B14F-4D97-AF65-F5344CB8AC3E}">
        <p14:creationId xmlns:p14="http://schemas.microsoft.com/office/powerpoint/2010/main" val="1688268825"/>
      </p:ext>
    </p:extLst>
  </p:cSld>
  <p:clrMapOvr>
    <a:masterClrMapping/>
  </p:clrMapOvr>
  <mc:AlternateContent xmlns:mc="http://schemas.openxmlformats.org/markup-compatibility/2006">
    <mc:Choice xmlns:p14="http://schemas.microsoft.com/office/powerpoint/2010/main" Requires="p14">
      <p:transition spd="slow" p14:dur="2000" advTm="5209"/>
    </mc:Choice>
    <mc:Fallback>
      <p:transition spd="slow" advTm="520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p:txBody>
          <a:bodyPr>
            <a:normAutofit/>
          </a:bodyPr>
          <a:lstStyle/>
          <a:p>
            <a:r>
              <a:rPr lang="en-US"/>
              <a:t>Lessons from Low-fi Designs</a:t>
            </a:r>
          </a:p>
        </p:txBody>
      </p:sp>
      <p:sp>
        <p:nvSpPr>
          <p:cNvPr id="3" name="Content Placeholder 2">
            <a:extLst>
              <a:ext uri="{FF2B5EF4-FFF2-40B4-BE49-F238E27FC236}">
                <a16:creationId xmlns:a16="http://schemas.microsoft.com/office/drawing/2014/main" id="{A52080E5-2B04-433C-8737-7831DBF696FA}"/>
              </a:ext>
            </a:extLst>
          </p:cNvPr>
          <p:cNvSpPr>
            <a:spLocks noGrp="1"/>
          </p:cNvSpPr>
          <p:nvPr>
            <p:ph idx="1"/>
          </p:nvPr>
        </p:nvSpPr>
        <p:spPr/>
        <p:txBody>
          <a:bodyPr vert="horz" lIns="91440" tIns="45720" rIns="91440" bIns="45720" rtlCol="0" anchor="t">
            <a:normAutofit/>
          </a:bodyPr>
          <a:lstStyle/>
          <a:p>
            <a:pPr>
              <a:buClr>
                <a:srgbClr val="EEEBE3"/>
              </a:buClr>
            </a:pPr>
            <a:r>
              <a:rPr lang="en-US"/>
              <a:t>Scrollable interactions are hard to prototype</a:t>
            </a:r>
          </a:p>
          <a:p>
            <a:pPr>
              <a:buClr>
                <a:srgbClr val="EEEBE3"/>
              </a:buClr>
            </a:pPr>
            <a:r>
              <a:rPr lang="en-US"/>
              <a:t>Quick to update/adjust</a:t>
            </a:r>
          </a:p>
          <a:p>
            <a:pPr>
              <a:buClr>
                <a:srgbClr val="EEEBE3"/>
              </a:buClr>
            </a:pPr>
            <a:r>
              <a:rPr lang="en-US"/>
              <a:t>Helped solidify mental connections between pages</a:t>
            </a:r>
          </a:p>
          <a:p>
            <a:pPr>
              <a:buClr>
                <a:srgbClr val="EEEBE3"/>
              </a:buClr>
            </a:pPr>
            <a:r>
              <a:rPr lang="en-US"/>
              <a:t>Helped to find UX flaws through interacting with low-fi prototype</a:t>
            </a:r>
          </a:p>
          <a:p>
            <a:pPr>
              <a:buClr>
                <a:srgbClr val="EEEBE3"/>
              </a:buClr>
            </a:pPr>
            <a:endParaRPr lang="en-US"/>
          </a:p>
        </p:txBody>
      </p:sp>
      <p:pic>
        <p:nvPicPr>
          <p:cNvPr id="4" name="Picture 4" descr="Diagram&#10;&#10;Description automatically generated">
            <a:extLst>
              <a:ext uri="{FF2B5EF4-FFF2-40B4-BE49-F238E27FC236}">
                <a16:creationId xmlns:a16="http://schemas.microsoft.com/office/drawing/2014/main" id="{4D954A03-26D9-427A-A752-01867A2779C1}"/>
              </a:ext>
            </a:extLst>
          </p:cNvPr>
          <p:cNvPicPr>
            <a:picLocks noChangeAspect="1"/>
          </p:cNvPicPr>
          <p:nvPr/>
        </p:nvPicPr>
        <p:blipFill>
          <a:blip r:embed="rId3"/>
          <a:stretch>
            <a:fillRect/>
          </a:stretch>
        </p:blipFill>
        <p:spPr>
          <a:xfrm>
            <a:off x="1319212" y="3821113"/>
            <a:ext cx="2743200" cy="2057400"/>
          </a:xfrm>
          <a:prstGeom prst="rect">
            <a:avLst/>
          </a:prstGeom>
        </p:spPr>
      </p:pic>
      <p:pic>
        <p:nvPicPr>
          <p:cNvPr id="5" name="Picture 5" descr="Diagram&#10;&#10;Description automatically generated">
            <a:extLst>
              <a:ext uri="{FF2B5EF4-FFF2-40B4-BE49-F238E27FC236}">
                <a16:creationId xmlns:a16="http://schemas.microsoft.com/office/drawing/2014/main" id="{651BE692-62A2-4D4A-B3F0-096CB3DF1741}"/>
              </a:ext>
            </a:extLst>
          </p:cNvPr>
          <p:cNvPicPr>
            <a:picLocks noChangeAspect="1"/>
          </p:cNvPicPr>
          <p:nvPr/>
        </p:nvPicPr>
        <p:blipFill>
          <a:blip r:embed="rId4"/>
          <a:stretch>
            <a:fillRect/>
          </a:stretch>
        </p:blipFill>
        <p:spPr>
          <a:xfrm>
            <a:off x="4803775" y="3796794"/>
            <a:ext cx="2743200" cy="2106037"/>
          </a:xfrm>
          <a:prstGeom prst="rect">
            <a:avLst/>
          </a:prstGeom>
        </p:spPr>
      </p:pic>
      <p:pic>
        <p:nvPicPr>
          <p:cNvPr id="6" name="Picture 6" descr="Diagram&#10;&#10;Description automatically generated">
            <a:extLst>
              <a:ext uri="{FF2B5EF4-FFF2-40B4-BE49-F238E27FC236}">
                <a16:creationId xmlns:a16="http://schemas.microsoft.com/office/drawing/2014/main" id="{E3A793D7-7707-46BC-9237-03EA973935DA}"/>
              </a:ext>
            </a:extLst>
          </p:cNvPr>
          <p:cNvPicPr>
            <a:picLocks noChangeAspect="1"/>
          </p:cNvPicPr>
          <p:nvPr/>
        </p:nvPicPr>
        <p:blipFill>
          <a:blip r:embed="rId5"/>
          <a:stretch>
            <a:fillRect/>
          </a:stretch>
        </p:blipFill>
        <p:spPr>
          <a:xfrm>
            <a:off x="8270631" y="3792520"/>
            <a:ext cx="2743200" cy="2106037"/>
          </a:xfrm>
          <a:prstGeom prst="rect">
            <a:avLst/>
          </a:prstGeom>
        </p:spPr>
      </p:pic>
    </p:spTree>
    <p:extLst>
      <p:ext uri="{BB962C8B-B14F-4D97-AF65-F5344CB8AC3E}">
        <p14:creationId xmlns:p14="http://schemas.microsoft.com/office/powerpoint/2010/main" val="75587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E33BD7-7E4A-463D-A94A-90181597A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7945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308BC4-80BB-4838-92B8-AB3DA0B0A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9451" y="237744"/>
            <a:ext cx="5377852"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4" name="Rectangle 13">
            <a:extLst>
              <a:ext uri="{FF2B5EF4-FFF2-40B4-BE49-F238E27FC236}">
                <a16:creationId xmlns:a16="http://schemas.microsoft.com/office/drawing/2014/main" id="{E8A5174C-92C7-4240-908A-FFAE04F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4041" y="374904"/>
            <a:ext cx="5106102" cy="6108192"/>
          </a:xfrm>
          <a:prstGeom prst="rect">
            <a:avLst/>
          </a:prstGeom>
          <a:solidFill>
            <a:schemeClr val="bg2"/>
          </a:solidFill>
          <a:ln w="6350" cap="sq" cmpd="sng" algn="ctr">
            <a:noFill/>
            <a:prstDash val="solid"/>
            <a:miter lim="800000"/>
          </a:ln>
          <a:effectLst/>
        </p:spPr>
      </p:sp>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a:xfrm>
            <a:off x="7064082" y="642594"/>
            <a:ext cx="4472921" cy="1371600"/>
          </a:xfrm>
        </p:spPr>
        <p:txBody>
          <a:bodyPr>
            <a:normAutofit/>
          </a:bodyPr>
          <a:lstStyle/>
          <a:p>
            <a:r>
              <a:rPr lang="en-US" sz="4400"/>
              <a:t>Cognitive Walkthrough</a:t>
            </a:r>
          </a:p>
        </p:txBody>
      </p:sp>
      <p:pic>
        <p:nvPicPr>
          <p:cNvPr id="4" name="Picture 4" descr="A picture containing shape&#10;&#10;Description automatically generated">
            <a:extLst>
              <a:ext uri="{FF2B5EF4-FFF2-40B4-BE49-F238E27FC236}">
                <a16:creationId xmlns:a16="http://schemas.microsoft.com/office/drawing/2014/main" id="{9CEE64A7-0F92-442E-9D5C-C6C7D4B5166A}"/>
              </a:ext>
            </a:extLst>
          </p:cNvPr>
          <p:cNvPicPr>
            <a:picLocks noChangeAspect="1"/>
          </p:cNvPicPr>
          <p:nvPr/>
        </p:nvPicPr>
        <p:blipFill rotWithShape="1">
          <a:blip r:embed="rId3"/>
          <a:srcRect l="9040" t="1871" r="9132" b="2646"/>
          <a:stretch/>
        </p:blipFill>
        <p:spPr>
          <a:xfrm>
            <a:off x="773465" y="233264"/>
            <a:ext cx="2243986" cy="3755625"/>
          </a:xfrm>
          <a:prstGeom prst="rect">
            <a:avLst/>
          </a:prstGeom>
        </p:spPr>
      </p:pic>
      <p:sp>
        <p:nvSpPr>
          <p:cNvPr id="16" name="Rectangle 15">
            <a:extLst>
              <a:ext uri="{FF2B5EF4-FFF2-40B4-BE49-F238E27FC236}">
                <a16:creationId xmlns:a16="http://schemas.microsoft.com/office/drawing/2014/main" id="{2B83C316-5844-4C19-B388-5DBEE733C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2243" y="239052"/>
            <a:ext cx="2722671" cy="247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E18B9C1-F5AA-4D71-B9E4-0DFA86A7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264" y="4154694"/>
            <a:ext cx="3324388" cy="247004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application&#10;&#10;Description automatically generated">
            <a:extLst>
              <a:ext uri="{FF2B5EF4-FFF2-40B4-BE49-F238E27FC236}">
                <a16:creationId xmlns:a16="http://schemas.microsoft.com/office/drawing/2014/main" id="{36E63034-5997-4784-8716-42B27B8DA086}"/>
              </a:ext>
            </a:extLst>
          </p:cNvPr>
          <p:cNvPicPr>
            <a:picLocks noChangeAspect="1"/>
          </p:cNvPicPr>
          <p:nvPr/>
        </p:nvPicPr>
        <p:blipFill rotWithShape="1">
          <a:blip r:embed="rId4"/>
          <a:srcRect l="7843" t="1408" r="9020" b="2002"/>
          <a:stretch/>
        </p:blipFill>
        <p:spPr>
          <a:xfrm>
            <a:off x="3933302" y="2874858"/>
            <a:ext cx="2240552" cy="3749878"/>
          </a:xfrm>
          <a:prstGeom prst="rect">
            <a:avLst/>
          </a:prstGeom>
        </p:spPr>
      </p:pic>
      <p:sp>
        <p:nvSpPr>
          <p:cNvPr id="3" name="Content Placeholder 2">
            <a:extLst>
              <a:ext uri="{FF2B5EF4-FFF2-40B4-BE49-F238E27FC236}">
                <a16:creationId xmlns:a16="http://schemas.microsoft.com/office/drawing/2014/main" id="{A52080E5-2B04-433C-8737-7831DBF696FA}"/>
              </a:ext>
            </a:extLst>
          </p:cNvPr>
          <p:cNvSpPr>
            <a:spLocks noGrp="1"/>
          </p:cNvSpPr>
          <p:nvPr>
            <p:ph idx="1"/>
          </p:nvPr>
        </p:nvSpPr>
        <p:spPr>
          <a:xfrm>
            <a:off x="7064082" y="2103120"/>
            <a:ext cx="4472922" cy="3931920"/>
          </a:xfrm>
        </p:spPr>
        <p:txBody>
          <a:bodyPr vert="horz" lIns="91440" tIns="45720" rIns="91440" bIns="45720" rtlCol="0">
            <a:normAutofit/>
          </a:bodyPr>
          <a:lstStyle/>
          <a:p>
            <a:pPr marL="0" indent="0">
              <a:lnSpc>
                <a:spcPct val="90000"/>
              </a:lnSpc>
              <a:buNone/>
            </a:pPr>
            <a:r>
              <a:rPr lang="en-US" sz="1500">
                <a:ea typeface="+mn-lt"/>
                <a:cs typeface="+mn-lt"/>
              </a:rPr>
              <a:t>Conclusions:</a:t>
            </a:r>
          </a:p>
          <a:p>
            <a:pPr>
              <a:lnSpc>
                <a:spcPct val="90000"/>
              </a:lnSpc>
              <a:buClr>
                <a:srgbClr val="EEEBE3"/>
              </a:buClr>
            </a:pPr>
            <a:r>
              <a:rPr lang="en-US" sz="1500">
                <a:ea typeface="+mn-lt"/>
                <a:cs typeface="+mn-lt"/>
              </a:rPr>
              <a:t>Add optional guides for less intuitive features</a:t>
            </a:r>
            <a:endParaRPr lang="en-US" sz="1500"/>
          </a:p>
          <a:p>
            <a:pPr>
              <a:lnSpc>
                <a:spcPct val="90000"/>
              </a:lnSpc>
              <a:buClr>
                <a:srgbClr val="EEEBE3"/>
              </a:buClr>
            </a:pPr>
            <a:r>
              <a:rPr lang="en-US" sz="1500">
                <a:ea typeface="+mn-lt"/>
                <a:cs typeface="+mn-lt"/>
              </a:rPr>
              <a:t>Prioritize showcasing the major functions</a:t>
            </a:r>
          </a:p>
          <a:p>
            <a:pPr>
              <a:lnSpc>
                <a:spcPct val="90000"/>
              </a:lnSpc>
              <a:buClr>
                <a:srgbClr val="EEEBE3"/>
              </a:buClr>
            </a:pPr>
            <a:r>
              <a:rPr lang="en-US" sz="1500">
                <a:ea typeface="+mn-lt"/>
                <a:cs typeface="+mn-lt"/>
              </a:rPr>
              <a:t>Decrease ambiguity</a:t>
            </a:r>
          </a:p>
          <a:p>
            <a:pPr marL="0" indent="0">
              <a:lnSpc>
                <a:spcPct val="90000"/>
              </a:lnSpc>
              <a:buClr>
                <a:srgbClr val="EEEBE3"/>
              </a:buClr>
              <a:buNone/>
            </a:pPr>
            <a:endParaRPr lang="en-US" sz="1500">
              <a:ea typeface="+mn-lt"/>
              <a:cs typeface="+mn-lt"/>
            </a:endParaRPr>
          </a:p>
          <a:p>
            <a:pPr marL="0" indent="0">
              <a:lnSpc>
                <a:spcPct val="90000"/>
              </a:lnSpc>
              <a:buNone/>
            </a:pPr>
            <a:r>
              <a:rPr lang="en-US" sz="1500">
                <a:ea typeface="+mn-lt"/>
                <a:cs typeface="+mn-lt"/>
              </a:rPr>
              <a:t>Modifications:</a:t>
            </a:r>
          </a:p>
          <a:p>
            <a:pPr>
              <a:lnSpc>
                <a:spcPct val="90000"/>
              </a:lnSpc>
            </a:pPr>
            <a:r>
              <a:rPr lang="en-US" sz="1500">
                <a:ea typeface="+mn-lt"/>
                <a:cs typeface="+mn-lt"/>
              </a:rPr>
              <a:t>Add back navigation</a:t>
            </a:r>
          </a:p>
          <a:p>
            <a:pPr>
              <a:lnSpc>
                <a:spcPct val="90000"/>
              </a:lnSpc>
              <a:buClr>
                <a:srgbClr val="EEEBE3"/>
              </a:buClr>
            </a:pPr>
            <a:r>
              <a:rPr lang="en-US" sz="1500">
                <a:ea typeface="+mn-lt"/>
                <a:cs typeface="+mn-lt"/>
              </a:rPr>
              <a:t>Add info boxes</a:t>
            </a:r>
          </a:p>
          <a:p>
            <a:pPr>
              <a:lnSpc>
                <a:spcPct val="90000"/>
              </a:lnSpc>
              <a:buClr>
                <a:srgbClr val="EEEBE3"/>
              </a:buClr>
            </a:pPr>
            <a:endParaRPr lang="en-US" sz="1500">
              <a:ea typeface="+mn-lt"/>
              <a:cs typeface="+mn-lt"/>
            </a:endParaRPr>
          </a:p>
          <a:p>
            <a:pPr marL="0" indent="0">
              <a:lnSpc>
                <a:spcPct val="90000"/>
              </a:lnSpc>
              <a:buClr>
                <a:srgbClr val="EEEBE3"/>
              </a:buClr>
              <a:buNone/>
            </a:pPr>
            <a:r>
              <a:rPr lang="en-US" sz="1500">
                <a:ea typeface="+mn-lt"/>
                <a:cs typeface="+mn-lt"/>
              </a:rPr>
              <a:t>Future Modifications:</a:t>
            </a:r>
          </a:p>
          <a:p>
            <a:pPr>
              <a:lnSpc>
                <a:spcPct val="90000"/>
              </a:lnSpc>
              <a:buClr>
                <a:srgbClr val="EEEBE3"/>
              </a:buClr>
            </a:pPr>
            <a:r>
              <a:rPr lang="en-US" sz="1500">
                <a:ea typeface="+mn-lt"/>
                <a:cs typeface="+mn-lt"/>
              </a:rPr>
              <a:t>Add User manual or guideline</a:t>
            </a:r>
          </a:p>
        </p:txBody>
      </p:sp>
    </p:spTree>
    <p:extLst>
      <p:ext uri="{BB962C8B-B14F-4D97-AF65-F5344CB8AC3E}">
        <p14:creationId xmlns:p14="http://schemas.microsoft.com/office/powerpoint/2010/main" val="303150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90402B-F829-48C3-8037-7738137F2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35CCD1-2093-4AC0-AABD-494F51FE8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solidFill>
          <a:ln w="6350" cap="flat" cmpd="sng" algn="ctr">
            <a:solidFill>
              <a:schemeClr val="tx1">
                <a:lumMod val="75000"/>
              </a:schemeClr>
            </a:solidFill>
            <a:prstDash val="solid"/>
          </a:ln>
          <a:effectLst>
            <a:softEdge rad="0"/>
          </a:effectLst>
        </p:spPr>
      </p:sp>
      <p:sp>
        <p:nvSpPr>
          <p:cNvPr id="13" name="Rectangle 12">
            <a:extLst>
              <a:ext uri="{FF2B5EF4-FFF2-40B4-BE49-F238E27FC236}">
                <a16:creationId xmlns:a16="http://schemas.microsoft.com/office/drawing/2014/main" id="{EB32BAC1-5F58-428B-A1B8-B0BBB38A6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solidFill>
            <a:schemeClr val="tx2"/>
          </a:solidFill>
          <a:ln w="6350" cap="sq" cmpd="sng" algn="ctr">
            <a:noFill/>
            <a:prstDash val="solid"/>
            <a:miter lim="800000"/>
          </a:ln>
          <a:effectLst/>
        </p:spPr>
      </p:sp>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a:xfrm>
            <a:off x="573409" y="674915"/>
            <a:ext cx="3765200" cy="5479056"/>
          </a:xfrm>
        </p:spPr>
        <p:txBody>
          <a:bodyPr>
            <a:normAutofit/>
          </a:bodyPr>
          <a:lstStyle/>
          <a:p>
            <a:pPr algn="ctr"/>
            <a:r>
              <a:rPr lang="en-US">
                <a:solidFill>
                  <a:schemeClr val="bg1"/>
                </a:solidFill>
              </a:rPr>
              <a:t>Lessons we Learned</a:t>
            </a:r>
          </a:p>
        </p:txBody>
      </p:sp>
      <p:graphicFrame>
        <p:nvGraphicFramePr>
          <p:cNvPr id="5" name="Content Placeholder 2">
            <a:extLst>
              <a:ext uri="{FF2B5EF4-FFF2-40B4-BE49-F238E27FC236}">
                <a16:creationId xmlns:a16="http://schemas.microsoft.com/office/drawing/2014/main" id="{5814BBC8-09CE-437F-B855-E19326A4B3A8}"/>
              </a:ext>
            </a:extLst>
          </p:cNvPr>
          <p:cNvGraphicFramePr>
            <a:graphicFrameLocks noGrp="1"/>
          </p:cNvGraphicFramePr>
          <p:nvPr>
            <p:ph idx="1"/>
            <p:extLst>
              <p:ext uri="{D42A27DB-BD31-4B8C-83A1-F6EECF244321}">
                <p14:modId xmlns:p14="http://schemas.microsoft.com/office/powerpoint/2010/main" val="3994969721"/>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716940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p:txBody>
          <a:bodyPr/>
          <a:lstStyle/>
          <a:p>
            <a:r>
              <a:rPr lang="en-US"/>
              <a:t>Project Idea</a:t>
            </a:r>
          </a:p>
        </p:txBody>
      </p:sp>
      <p:sp>
        <p:nvSpPr>
          <p:cNvPr id="3" name="Content Placeholder 2">
            <a:extLst>
              <a:ext uri="{FF2B5EF4-FFF2-40B4-BE49-F238E27FC236}">
                <a16:creationId xmlns:a16="http://schemas.microsoft.com/office/drawing/2014/main" id="{A52080E5-2B04-433C-8737-7831DBF696FA}"/>
              </a:ext>
            </a:extLst>
          </p:cNvPr>
          <p:cNvSpPr>
            <a:spLocks noGrp="1"/>
          </p:cNvSpPr>
          <p:nvPr>
            <p:ph idx="1"/>
          </p:nvPr>
        </p:nvSpPr>
        <p:spPr/>
        <p:txBody>
          <a:bodyPr vert="horz" lIns="91440" tIns="45720" rIns="91440" bIns="45720" rtlCol="0" anchor="t">
            <a:normAutofit/>
          </a:bodyPr>
          <a:lstStyle/>
          <a:p>
            <a:pPr marL="0" indent="0">
              <a:buNone/>
            </a:pPr>
            <a:r>
              <a:rPr lang="en-US"/>
              <a:t>The idea behind our project is a mobile application that would make it easier on plant owners to keep track of their plants' health as well as to make it easier for people to get into owning plants at home. In order to achieve this, the application would provide users with:</a:t>
            </a:r>
          </a:p>
          <a:p>
            <a:pPr marL="285750" indent="-285750"/>
            <a:r>
              <a:rPr lang="en-US"/>
              <a:t>Information about plants to encourage growth (soil type, ideal temperature, etc.)</a:t>
            </a:r>
          </a:p>
          <a:p>
            <a:pPr marL="285750" indent="-285750">
              <a:buClr>
                <a:srgbClr val="EEEBE3"/>
              </a:buClr>
            </a:pPr>
            <a:r>
              <a:rPr lang="en-US"/>
              <a:t>Reminders for when the plants should be attended to.</a:t>
            </a:r>
          </a:p>
          <a:p>
            <a:pPr marL="285750" indent="-285750">
              <a:buClr>
                <a:srgbClr val="EEEBE3"/>
              </a:buClr>
            </a:pPr>
            <a:r>
              <a:rPr lang="en-US"/>
              <a:t>Provide a one-stop-shop for information, advice, and assistance for owning plants</a:t>
            </a:r>
          </a:p>
          <a:p>
            <a:pPr marL="285750" indent="-285750">
              <a:buClr>
                <a:srgbClr val="EEEBE3"/>
              </a:buClr>
            </a:pPr>
            <a:endParaRPr lang="en-US"/>
          </a:p>
          <a:p>
            <a:pPr marL="0" indent="0">
              <a:buNone/>
            </a:pPr>
            <a:endParaRPr lang="en-US"/>
          </a:p>
        </p:txBody>
      </p:sp>
    </p:spTree>
    <p:extLst>
      <p:ext uri="{BB962C8B-B14F-4D97-AF65-F5344CB8AC3E}">
        <p14:creationId xmlns:p14="http://schemas.microsoft.com/office/powerpoint/2010/main" val="410131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E8C63E-8D14-47EC-8FFD-7471461ED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2" name="Rectangle 11">
            <a:extLst>
              <a:ext uri="{FF2B5EF4-FFF2-40B4-BE49-F238E27FC236}">
                <a16:creationId xmlns:a16="http://schemas.microsoft.com/office/drawing/2014/main" id="{E0F55756-5517-4E65-9936-F04BB3279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solidFill>
            <a:schemeClr val="bg2"/>
          </a:solidFill>
          <a:ln w="6350" cap="sq" cmpd="sng" algn="ctr">
            <a:noFill/>
            <a:prstDash val="solid"/>
            <a:miter lim="800000"/>
          </a:ln>
          <a:effectLst/>
        </p:spPr>
      </p:sp>
      <p:sp>
        <p:nvSpPr>
          <p:cNvPr id="14" name="Rectangle 13">
            <a:extLst>
              <a:ext uri="{FF2B5EF4-FFF2-40B4-BE49-F238E27FC236}">
                <a16:creationId xmlns:a16="http://schemas.microsoft.com/office/drawing/2014/main" id="{EFF5D5D3-8E5C-431F-8A46-4EC7333E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ED4FE5-E011-48EB-BF16-B127FDB76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8" name="Rectangle 17">
            <a:extLst>
              <a:ext uri="{FF2B5EF4-FFF2-40B4-BE49-F238E27FC236}">
                <a16:creationId xmlns:a16="http://schemas.microsoft.com/office/drawing/2014/main" id="{7D1D3795-2AE3-4E10-B3E0-8C87DE95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F521310-A63F-4466-99D9-B4BAF251F21F}"/>
              </a:ext>
            </a:extLst>
          </p:cNvPr>
          <p:cNvSpPr>
            <a:spLocks noGrp="1"/>
          </p:cNvSpPr>
          <p:nvPr>
            <p:ph type="title"/>
          </p:nvPr>
        </p:nvSpPr>
        <p:spPr>
          <a:xfrm>
            <a:off x="9387189" y="612843"/>
            <a:ext cx="2247091" cy="1499738"/>
          </a:xfrm>
        </p:spPr>
        <p:txBody>
          <a:bodyPr vert="horz" lIns="91440" tIns="45720" rIns="91440" bIns="45720" rtlCol="0" anchor="b">
            <a:normAutofit/>
          </a:bodyPr>
          <a:lstStyle/>
          <a:p>
            <a:r>
              <a:rPr lang="en-US"/>
              <a:t>Affinity Diagram</a:t>
            </a:r>
          </a:p>
        </p:txBody>
      </p:sp>
      <p:pic>
        <p:nvPicPr>
          <p:cNvPr id="5" name="Picture 5" descr="A picture containing timeline&#10;&#10;Description automatically generated">
            <a:extLst>
              <a:ext uri="{FF2B5EF4-FFF2-40B4-BE49-F238E27FC236}">
                <a16:creationId xmlns:a16="http://schemas.microsoft.com/office/drawing/2014/main" id="{E476A8DD-E9F8-4EDF-BEDB-BC0AAF58E8D0}"/>
              </a:ext>
            </a:extLst>
          </p:cNvPr>
          <p:cNvPicPr>
            <a:picLocks noGrp="1" noChangeAspect="1"/>
          </p:cNvPicPr>
          <p:nvPr>
            <p:ph type="pic" idx="1"/>
          </p:nvPr>
        </p:nvPicPr>
        <p:blipFill rotWithShape="1">
          <a:blip r:embed="rId3"/>
          <a:srcRect t="187" b="187"/>
          <a:stretch/>
        </p:blipFill>
        <p:spPr>
          <a:xfrm>
            <a:off x="567874" y="374033"/>
            <a:ext cx="8371346" cy="6235537"/>
          </a:xfrm>
          <a:prstGeom prst="rect">
            <a:avLst/>
          </a:prstGeom>
        </p:spPr>
      </p:pic>
      <p:sp>
        <p:nvSpPr>
          <p:cNvPr id="4" name="Text Placeholder 3">
            <a:extLst>
              <a:ext uri="{FF2B5EF4-FFF2-40B4-BE49-F238E27FC236}">
                <a16:creationId xmlns:a16="http://schemas.microsoft.com/office/drawing/2014/main" id="{D2FEEDB8-38E0-47AA-8DB5-DFAE66060E54}"/>
              </a:ext>
            </a:extLst>
          </p:cNvPr>
          <p:cNvSpPr>
            <a:spLocks noGrp="1"/>
          </p:cNvSpPr>
          <p:nvPr>
            <p:ph type="body" sz="half" idx="2"/>
          </p:nvPr>
        </p:nvSpPr>
        <p:spPr>
          <a:xfrm>
            <a:off x="9387190" y="2149813"/>
            <a:ext cx="2247090" cy="4046706"/>
          </a:xfrm>
        </p:spPr>
        <p:txBody>
          <a:bodyPr vert="horz" lIns="91440" tIns="45720" rIns="91440" bIns="45720" rtlCol="0">
            <a:normAutofit/>
          </a:bodyPr>
          <a:lstStyle/>
          <a:p>
            <a:pPr indent="-182880">
              <a:lnSpc>
                <a:spcPct val="100000"/>
              </a:lnSpc>
              <a:buFont typeface="Arial" pitchFamily="34" charset="0"/>
              <a:buChar char="•"/>
            </a:pPr>
            <a:endParaRPr lang="en-US"/>
          </a:p>
        </p:txBody>
      </p:sp>
    </p:spTree>
    <p:extLst>
      <p:ext uri="{BB962C8B-B14F-4D97-AF65-F5344CB8AC3E}">
        <p14:creationId xmlns:p14="http://schemas.microsoft.com/office/powerpoint/2010/main" val="3645905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DE8C63E-8D14-47EC-8FFD-7471461ED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38" name="Rectangle 37">
            <a:extLst>
              <a:ext uri="{FF2B5EF4-FFF2-40B4-BE49-F238E27FC236}">
                <a16:creationId xmlns:a16="http://schemas.microsoft.com/office/drawing/2014/main" id="{E0F55756-5517-4E65-9936-F04BB3279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solidFill>
            <a:schemeClr val="bg2"/>
          </a:solidFill>
          <a:ln w="6350" cap="sq" cmpd="sng" algn="ctr">
            <a:noFill/>
            <a:prstDash val="solid"/>
            <a:miter lim="800000"/>
          </a:ln>
          <a:effectLst/>
        </p:spPr>
      </p:sp>
      <p:sp>
        <p:nvSpPr>
          <p:cNvPr id="40" name="Rectangle 39">
            <a:extLst>
              <a:ext uri="{FF2B5EF4-FFF2-40B4-BE49-F238E27FC236}">
                <a16:creationId xmlns:a16="http://schemas.microsoft.com/office/drawing/2014/main" id="{EFF5D5D3-8E5C-431F-8A46-4EC7333E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EED4FE5-E011-48EB-BF16-B127FDB76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44" name="Rectangle 43">
            <a:extLst>
              <a:ext uri="{FF2B5EF4-FFF2-40B4-BE49-F238E27FC236}">
                <a16:creationId xmlns:a16="http://schemas.microsoft.com/office/drawing/2014/main" id="{7D1D3795-2AE3-4E10-B3E0-8C87DE95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F521310-A63F-4466-99D9-B4BAF251F21F}"/>
              </a:ext>
            </a:extLst>
          </p:cNvPr>
          <p:cNvSpPr>
            <a:spLocks noGrp="1"/>
          </p:cNvSpPr>
          <p:nvPr>
            <p:ph type="title"/>
          </p:nvPr>
        </p:nvSpPr>
        <p:spPr>
          <a:xfrm>
            <a:off x="9387189" y="612843"/>
            <a:ext cx="2247091" cy="1499738"/>
          </a:xfrm>
        </p:spPr>
        <p:txBody>
          <a:bodyPr vert="horz" lIns="91440" tIns="45720" rIns="91440" bIns="45720" rtlCol="0" anchor="b">
            <a:normAutofit/>
          </a:bodyPr>
          <a:lstStyle/>
          <a:p>
            <a:r>
              <a:rPr lang="en-US"/>
              <a:t>Affinity Diagram</a:t>
            </a:r>
          </a:p>
        </p:txBody>
      </p:sp>
      <p:sp>
        <p:nvSpPr>
          <p:cNvPr id="4" name="Text Placeholder 3">
            <a:extLst>
              <a:ext uri="{FF2B5EF4-FFF2-40B4-BE49-F238E27FC236}">
                <a16:creationId xmlns:a16="http://schemas.microsoft.com/office/drawing/2014/main" id="{D2FEEDB8-38E0-47AA-8DB5-DFAE66060E54}"/>
              </a:ext>
            </a:extLst>
          </p:cNvPr>
          <p:cNvSpPr>
            <a:spLocks noGrp="1"/>
          </p:cNvSpPr>
          <p:nvPr>
            <p:ph type="body" sz="half" idx="2"/>
          </p:nvPr>
        </p:nvSpPr>
        <p:spPr>
          <a:xfrm>
            <a:off x="9387190" y="2149813"/>
            <a:ext cx="2247090" cy="4046706"/>
          </a:xfrm>
        </p:spPr>
        <p:txBody>
          <a:bodyPr vert="horz" lIns="91440" tIns="45720" rIns="91440" bIns="45720" rtlCol="0">
            <a:normAutofit/>
          </a:bodyPr>
          <a:lstStyle/>
          <a:p>
            <a:pPr indent="-182880">
              <a:lnSpc>
                <a:spcPct val="100000"/>
              </a:lnSpc>
              <a:buFont typeface="Arial" pitchFamily="34" charset="0"/>
              <a:buChar char="•"/>
            </a:pPr>
            <a:endParaRPr lang="en-US"/>
          </a:p>
        </p:txBody>
      </p:sp>
      <p:pic>
        <p:nvPicPr>
          <p:cNvPr id="10" name="Picture 10" descr="Timeline&#10;&#10;Description automatically generated">
            <a:extLst>
              <a:ext uri="{FF2B5EF4-FFF2-40B4-BE49-F238E27FC236}">
                <a16:creationId xmlns:a16="http://schemas.microsoft.com/office/drawing/2014/main" id="{8B5EDEFF-DB0A-479B-BFE1-4BB34D7CAF94}"/>
              </a:ext>
            </a:extLst>
          </p:cNvPr>
          <p:cNvPicPr>
            <a:picLocks noChangeAspect="1"/>
          </p:cNvPicPr>
          <p:nvPr/>
        </p:nvPicPr>
        <p:blipFill>
          <a:blip r:embed="rId3"/>
          <a:stretch>
            <a:fillRect/>
          </a:stretch>
        </p:blipFill>
        <p:spPr>
          <a:xfrm>
            <a:off x="233624" y="370883"/>
            <a:ext cx="8676751" cy="6112047"/>
          </a:xfrm>
          <a:prstGeom prst="rect">
            <a:avLst/>
          </a:prstGeom>
        </p:spPr>
      </p:pic>
    </p:spTree>
    <p:extLst>
      <p:ext uri="{BB962C8B-B14F-4D97-AF65-F5344CB8AC3E}">
        <p14:creationId xmlns:p14="http://schemas.microsoft.com/office/powerpoint/2010/main" val="2458789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1310-A63F-4466-99D9-B4BAF251F21F}"/>
              </a:ext>
            </a:extLst>
          </p:cNvPr>
          <p:cNvSpPr>
            <a:spLocks noGrp="1"/>
          </p:cNvSpPr>
          <p:nvPr>
            <p:ph type="title"/>
          </p:nvPr>
        </p:nvSpPr>
        <p:spPr/>
        <p:txBody>
          <a:bodyPr/>
          <a:lstStyle/>
          <a:p>
            <a:r>
              <a:rPr lang="en-US" sz="3600"/>
              <a:t>Prototype Demo</a:t>
            </a:r>
          </a:p>
        </p:txBody>
      </p:sp>
      <p:sp>
        <p:nvSpPr>
          <p:cNvPr id="3" name="Picture Placeholder 2">
            <a:extLst>
              <a:ext uri="{FF2B5EF4-FFF2-40B4-BE49-F238E27FC236}">
                <a16:creationId xmlns:a16="http://schemas.microsoft.com/office/drawing/2014/main" id="{3C4B9982-47E7-435F-8015-59D70A4B4AD9}"/>
              </a:ext>
            </a:extLst>
          </p:cNvPr>
          <p:cNvSpPr>
            <a:spLocks noGrp="1"/>
          </p:cNvSpPr>
          <p:nvPr>
            <p:ph type="pic" idx="1"/>
          </p:nvPr>
        </p:nvSpPr>
        <p:spPr>
          <a:xfrm>
            <a:off x="215573" y="237744"/>
            <a:ext cx="8601076" cy="6382512"/>
          </a:xfrm>
        </p:spPr>
      </p:sp>
      <p:sp>
        <p:nvSpPr>
          <p:cNvPr id="4" name="Text Placeholder 3">
            <a:extLst>
              <a:ext uri="{FF2B5EF4-FFF2-40B4-BE49-F238E27FC236}">
                <a16:creationId xmlns:a16="http://schemas.microsoft.com/office/drawing/2014/main" id="{D2FEEDB8-38E0-47AA-8DB5-DFAE66060E5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38553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p:txBody>
          <a:bodyPr/>
          <a:lstStyle/>
          <a:p>
            <a:r>
              <a:rPr lang="en-US"/>
              <a:t>Discarded Ideas (paru)</a:t>
            </a:r>
          </a:p>
        </p:txBody>
      </p:sp>
      <p:sp>
        <p:nvSpPr>
          <p:cNvPr id="3" name="Content Placeholder 2">
            <a:extLst>
              <a:ext uri="{FF2B5EF4-FFF2-40B4-BE49-F238E27FC236}">
                <a16:creationId xmlns:a16="http://schemas.microsoft.com/office/drawing/2014/main" id="{A52080E5-2B04-433C-8737-7831DBF696FA}"/>
              </a:ext>
            </a:extLst>
          </p:cNvPr>
          <p:cNvSpPr>
            <a:spLocks noGrp="1"/>
          </p:cNvSpPr>
          <p:nvPr>
            <p:ph idx="1"/>
          </p:nvPr>
        </p:nvSpPr>
        <p:spPr/>
        <p:txBody>
          <a:bodyPr vert="horz" lIns="91440" tIns="45720" rIns="91440" bIns="45720" rtlCol="0" anchor="t">
            <a:normAutofit/>
          </a:bodyPr>
          <a:lstStyle/>
          <a:p>
            <a:r>
              <a:rPr lang="en-US"/>
              <a:t>Favorite Plants Feature</a:t>
            </a:r>
          </a:p>
          <a:p>
            <a:pPr marL="0" indent="0">
              <a:buClr>
                <a:srgbClr val="E3DED1">
                  <a:lumMod val="60000"/>
                  <a:lumOff val="40000"/>
                </a:srgbClr>
              </a:buClr>
              <a:buNone/>
            </a:pPr>
            <a:endParaRPr lang="en-US" u="sng"/>
          </a:p>
          <a:p>
            <a:r>
              <a:rPr lang="en-US"/>
              <a:t>Identifying plants with QR-codes</a:t>
            </a:r>
          </a:p>
          <a:p>
            <a:pPr marL="0" indent="0">
              <a:buClr>
                <a:srgbClr val="EEEBE3"/>
              </a:buClr>
              <a:buNone/>
            </a:pPr>
            <a:endParaRPr lang="en-US"/>
          </a:p>
          <a:p>
            <a:pPr>
              <a:buClr>
                <a:srgbClr val="EEEBE3"/>
              </a:buClr>
            </a:pPr>
            <a:r>
              <a:rPr lang="en-US"/>
              <a:t>Navigation bar on the top or bottom</a:t>
            </a:r>
          </a:p>
          <a:p>
            <a:pPr>
              <a:buClr>
                <a:srgbClr val="EEEBE3"/>
              </a:buClr>
            </a:pPr>
            <a:endParaRPr lang="en-US"/>
          </a:p>
          <a:p>
            <a:pPr>
              <a:buClr>
                <a:srgbClr val="EEEBE3"/>
              </a:buClr>
            </a:pPr>
            <a:endParaRPr lang="en-US"/>
          </a:p>
          <a:p>
            <a:pPr marL="0" indent="0">
              <a:buClr>
                <a:srgbClr val="E3DED1">
                  <a:lumMod val="60000"/>
                  <a:lumOff val="40000"/>
                </a:srgbClr>
              </a:buClr>
              <a:buNone/>
            </a:pPr>
            <a:endParaRPr lang="en-US" sz="1600"/>
          </a:p>
          <a:p>
            <a:pPr>
              <a:buClr>
                <a:srgbClr val="E3DED1">
                  <a:lumMod val="60000"/>
                  <a:lumOff val="40000"/>
                </a:srgbClr>
              </a:buClr>
            </a:pPr>
            <a:endParaRPr lang="en-US" sz="1600"/>
          </a:p>
          <a:p>
            <a:pPr marL="0" indent="0">
              <a:buClr>
                <a:srgbClr val="E3DED1">
                  <a:lumMod val="60000"/>
                  <a:lumOff val="40000"/>
                </a:srgbClr>
              </a:buClr>
              <a:buNone/>
            </a:pPr>
            <a:endParaRPr lang="en-US" sz="1600"/>
          </a:p>
          <a:p>
            <a:pPr marL="0" indent="0">
              <a:buClr>
                <a:srgbClr val="EEEBE3"/>
              </a:buClr>
              <a:buNone/>
            </a:pPr>
            <a:endParaRPr lang="en-US"/>
          </a:p>
          <a:p>
            <a:pPr marL="0" indent="0">
              <a:buNone/>
            </a:pPr>
            <a:endParaRPr lang="en-US"/>
          </a:p>
          <a:p>
            <a:pPr marL="0" indent="0">
              <a:buNone/>
            </a:pPr>
            <a:endParaRPr lang="en-US"/>
          </a:p>
          <a:p>
            <a:pPr marL="0" indent="0">
              <a:buNone/>
            </a:pPr>
            <a:endParaRPr lang="en-US"/>
          </a:p>
        </p:txBody>
      </p:sp>
      <p:grpSp>
        <p:nvGrpSpPr>
          <p:cNvPr id="4" name="Graphic 5" descr="Garbage">
            <a:extLst>
              <a:ext uri="{FF2B5EF4-FFF2-40B4-BE49-F238E27FC236}">
                <a16:creationId xmlns:a16="http://schemas.microsoft.com/office/drawing/2014/main" id="{4F153805-DA33-477C-8907-6FF6E2D8C348}"/>
              </a:ext>
            </a:extLst>
          </p:cNvPr>
          <p:cNvGrpSpPr/>
          <p:nvPr/>
        </p:nvGrpSpPr>
        <p:grpSpPr>
          <a:xfrm>
            <a:off x="7303008" y="1365504"/>
            <a:ext cx="4156329" cy="4669536"/>
            <a:chOff x="7511415" y="1470380"/>
            <a:chExt cx="3813810" cy="4449445"/>
          </a:xfrm>
          <a:solidFill>
            <a:srgbClr val="FFFFFF">
              <a:alpha val="14902"/>
            </a:srgbClr>
          </a:solidFill>
        </p:grpSpPr>
        <p:sp>
          <p:nvSpPr>
            <p:cNvPr id="5" name="Freeform: Shape 4">
              <a:extLst>
                <a:ext uri="{FF2B5EF4-FFF2-40B4-BE49-F238E27FC236}">
                  <a16:creationId xmlns:a16="http://schemas.microsoft.com/office/drawing/2014/main" id="{DD98400D-752B-4C71-BA20-E08B3F9FBAAB}"/>
                </a:ext>
              </a:extLst>
            </p:cNvPr>
            <p:cNvSpPr/>
            <p:nvPr/>
          </p:nvSpPr>
          <p:spPr>
            <a:xfrm>
              <a:off x="7511415" y="1470380"/>
              <a:ext cx="3813810" cy="4449445"/>
            </a:xfrm>
            <a:custGeom>
              <a:avLst/>
              <a:gdLst>
                <a:gd name="connsiteX0" fmla="*/ 3813810 w 3813810"/>
                <a:gd name="connsiteY0" fmla="*/ 693420 h 4449445"/>
                <a:gd name="connsiteX1" fmla="*/ 3582670 w 3813810"/>
                <a:gd name="connsiteY1" fmla="*/ 462280 h 4449445"/>
                <a:gd name="connsiteX2" fmla="*/ 2542540 w 3813810"/>
                <a:gd name="connsiteY2" fmla="*/ 462280 h 4449445"/>
                <a:gd name="connsiteX3" fmla="*/ 2542540 w 3813810"/>
                <a:gd name="connsiteY3" fmla="*/ 288925 h 4449445"/>
                <a:gd name="connsiteX4" fmla="*/ 2253615 w 3813810"/>
                <a:gd name="connsiteY4" fmla="*/ 0 h 4449445"/>
                <a:gd name="connsiteX5" fmla="*/ 1560195 w 3813810"/>
                <a:gd name="connsiteY5" fmla="*/ 0 h 4449445"/>
                <a:gd name="connsiteX6" fmla="*/ 1271270 w 3813810"/>
                <a:gd name="connsiteY6" fmla="*/ 288925 h 4449445"/>
                <a:gd name="connsiteX7" fmla="*/ 1271270 w 3813810"/>
                <a:gd name="connsiteY7" fmla="*/ 462280 h 4449445"/>
                <a:gd name="connsiteX8" fmla="*/ 231140 w 3813810"/>
                <a:gd name="connsiteY8" fmla="*/ 462280 h 4449445"/>
                <a:gd name="connsiteX9" fmla="*/ 0 w 3813810"/>
                <a:gd name="connsiteY9" fmla="*/ 693420 h 4449445"/>
                <a:gd name="connsiteX10" fmla="*/ 0 w 3813810"/>
                <a:gd name="connsiteY10" fmla="*/ 1040130 h 4449445"/>
                <a:gd name="connsiteX11" fmla="*/ 233971 w 3813810"/>
                <a:gd name="connsiteY11" fmla="*/ 1040130 h 4449445"/>
                <a:gd name="connsiteX12" fmla="*/ 393458 w 3813810"/>
                <a:gd name="connsiteY12" fmla="*/ 4175197 h 4449445"/>
                <a:gd name="connsiteX13" fmla="*/ 681863 w 3813810"/>
                <a:gd name="connsiteY13" fmla="*/ 4449445 h 4449445"/>
                <a:gd name="connsiteX14" fmla="*/ 3131947 w 3813810"/>
                <a:gd name="connsiteY14" fmla="*/ 4449445 h 4449445"/>
                <a:gd name="connsiteX15" fmla="*/ 3420468 w 3813810"/>
                <a:gd name="connsiteY15" fmla="*/ 4175197 h 4449445"/>
                <a:gd name="connsiteX16" fmla="*/ 3579838 w 3813810"/>
                <a:gd name="connsiteY16" fmla="*/ 1040130 h 4449445"/>
                <a:gd name="connsiteX17" fmla="*/ 3813810 w 3813810"/>
                <a:gd name="connsiteY17" fmla="*/ 1040130 h 4449445"/>
                <a:gd name="connsiteX18" fmla="*/ 1386840 w 3813810"/>
                <a:gd name="connsiteY18" fmla="*/ 288925 h 4449445"/>
                <a:gd name="connsiteX19" fmla="*/ 1560195 w 3813810"/>
                <a:gd name="connsiteY19" fmla="*/ 115570 h 4449445"/>
                <a:gd name="connsiteX20" fmla="*/ 2253615 w 3813810"/>
                <a:gd name="connsiteY20" fmla="*/ 115570 h 4449445"/>
                <a:gd name="connsiteX21" fmla="*/ 2426970 w 3813810"/>
                <a:gd name="connsiteY21" fmla="*/ 288925 h 4449445"/>
                <a:gd name="connsiteX22" fmla="*/ 2426970 w 3813810"/>
                <a:gd name="connsiteY22" fmla="*/ 462280 h 4449445"/>
                <a:gd name="connsiteX23" fmla="*/ 1386840 w 3813810"/>
                <a:gd name="connsiteY23" fmla="*/ 462280 h 4449445"/>
                <a:gd name="connsiteX24" fmla="*/ 3304955 w 3813810"/>
                <a:gd name="connsiteY24" fmla="*/ 4169303 h 4449445"/>
                <a:gd name="connsiteX25" fmla="*/ 3131947 w 3813810"/>
                <a:gd name="connsiteY25" fmla="*/ 4333875 h 4449445"/>
                <a:gd name="connsiteX26" fmla="*/ 681863 w 3813810"/>
                <a:gd name="connsiteY26" fmla="*/ 4333875 h 4449445"/>
                <a:gd name="connsiteX27" fmla="*/ 508508 w 3813810"/>
                <a:gd name="connsiteY27" fmla="*/ 4169303 h 4449445"/>
                <a:gd name="connsiteX28" fmla="*/ 349715 w 3813810"/>
                <a:gd name="connsiteY28" fmla="*/ 1040130 h 4449445"/>
                <a:gd name="connsiteX29" fmla="*/ 3464327 w 3813810"/>
                <a:gd name="connsiteY29" fmla="*/ 1040130 h 4449445"/>
                <a:gd name="connsiteX30" fmla="*/ 3698240 w 3813810"/>
                <a:gd name="connsiteY30" fmla="*/ 924560 h 4449445"/>
                <a:gd name="connsiteX31" fmla="*/ 115570 w 3813810"/>
                <a:gd name="connsiteY31" fmla="*/ 924560 h 4449445"/>
                <a:gd name="connsiteX32" fmla="*/ 115570 w 3813810"/>
                <a:gd name="connsiteY32" fmla="*/ 693420 h 4449445"/>
                <a:gd name="connsiteX33" fmla="*/ 231140 w 3813810"/>
                <a:gd name="connsiteY33" fmla="*/ 577850 h 4449445"/>
                <a:gd name="connsiteX34" fmla="*/ 3582670 w 3813810"/>
                <a:gd name="connsiteY34" fmla="*/ 577850 h 4449445"/>
                <a:gd name="connsiteX35" fmla="*/ 3698240 w 3813810"/>
                <a:gd name="connsiteY35" fmla="*/ 693420 h 444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13810" h="4449445">
                  <a:moveTo>
                    <a:pt x="3813810" y="693420"/>
                  </a:moveTo>
                  <a:cubicBezTo>
                    <a:pt x="3813429" y="565923"/>
                    <a:pt x="3710167" y="462661"/>
                    <a:pt x="3582670" y="462280"/>
                  </a:cubicBezTo>
                  <a:lnTo>
                    <a:pt x="2542540" y="462280"/>
                  </a:lnTo>
                  <a:lnTo>
                    <a:pt x="2542540" y="288925"/>
                  </a:lnTo>
                  <a:cubicBezTo>
                    <a:pt x="2542349" y="129433"/>
                    <a:pt x="2413108" y="191"/>
                    <a:pt x="2253615" y="0"/>
                  </a:cubicBezTo>
                  <a:lnTo>
                    <a:pt x="1560195" y="0"/>
                  </a:lnTo>
                  <a:cubicBezTo>
                    <a:pt x="1400703" y="191"/>
                    <a:pt x="1271461" y="129433"/>
                    <a:pt x="1271270" y="288925"/>
                  </a:cubicBezTo>
                  <a:lnTo>
                    <a:pt x="1271270" y="462280"/>
                  </a:lnTo>
                  <a:lnTo>
                    <a:pt x="231140" y="462280"/>
                  </a:lnTo>
                  <a:cubicBezTo>
                    <a:pt x="103643" y="462661"/>
                    <a:pt x="381" y="565923"/>
                    <a:pt x="0" y="693420"/>
                  </a:cubicBezTo>
                  <a:lnTo>
                    <a:pt x="0" y="1040130"/>
                  </a:lnTo>
                  <a:lnTo>
                    <a:pt x="233971" y="1040130"/>
                  </a:lnTo>
                  <a:lnTo>
                    <a:pt x="393458" y="4175197"/>
                  </a:lnTo>
                  <a:cubicBezTo>
                    <a:pt x="401271" y="4328808"/>
                    <a:pt x="528057" y="4449364"/>
                    <a:pt x="681863" y="4449445"/>
                  </a:cubicBezTo>
                  <a:lnTo>
                    <a:pt x="3131947" y="4449445"/>
                  </a:lnTo>
                  <a:cubicBezTo>
                    <a:pt x="3285800" y="4449428"/>
                    <a:pt x="3412649" y="4328854"/>
                    <a:pt x="3420468" y="4175197"/>
                  </a:cubicBezTo>
                  <a:lnTo>
                    <a:pt x="3579838" y="1040130"/>
                  </a:lnTo>
                  <a:lnTo>
                    <a:pt x="3813810" y="1040130"/>
                  </a:lnTo>
                  <a:close/>
                  <a:moveTo>
                    <a:pt x="1386840" y="288925"/>
                  </a:moveTo>
                  <a:cubicBezTo>
                    <a:pt x="1386840" y="193181"/>
                    <a:pt x="1464451" y="115570"/>
                    <a:pt x="1560195" y="115570"/>
                  </a:cubicBezTo>
                  <a:lnTo>
                    <a:pt x="2253615" y="115570"/>
                  </a:lnTo>
                  <a:cubicBezTo>
                    <a:pt x="2349359" y="115570"/>
                    <a:pt x="2426970" y="193181"/>
                    <a:pt x="2426970" y="288925"/>
                  </a:cubicBezTo>
                  <a:lnTo>
                    <a:pt x="2426970" y="462280"/>
                  </a:lnTo>
                  <a:lnTo>
                    <a:pt x="1386840" y="462280"/>
                  </a:lnTo>
                  <a:close/>
                  <a:moveTo>
                    <a:pt x="3304955" y="4169303"/>
                  </a:moveTo>
                  <a:cubicBezTo>
                    <a:pt x="3300281" y="4261465"/>
                    <a:pt x="3224224" y="4333812"/>
                    <a:pt x="3131947" y="4333875"/>
                  </a:cubicBezTo>
                  <a:lnTo>
                    <a:pt x="681863" y="4333875"/>
                  </a:lnTo>
                  <a:cubicBezTo>
                    <a:pt x="589448" y="4333996"/>
                    <a:pt x="513189" y="4261598"/>
                    <a:pt x="508508" y="4169303"/>
                  </a:cubicBezTo>
                  <a:lnTo>
                    <a:pt x="349715" y="1040130"/>
                  </a:lnTo>
                  <a:lnTo>
                    <a:pt x="3464327" y="1040130"/>
                  </a:lnTo>
                  <a:close/>
                  <a:moveTo>
                    <a:pt x="3698240" y="924560"/>
                  </a:moveTo>
                  <a:lnTo>
                    <a:pt x="115570" y="924560"/>
                  </a:lnTo>
                  <a:lnTo>
                    <a:pt x="115570" y="693420"/>
                  </a:lnTo>
                  <a:cubicBezTo>
                    <a:pt x="115570" y="629591"/>
                    <a:pt x="167311" y="577850"/>
                    <a:pt x="231140" y="577850"/>
                  </a:cubicBezTo>
                  <a:lnTo>
                    <a:pt x="3582670" y="577850"/>
                  </a:lnTo>
                  <a:cubicBezTo>
                    <a:pt x="3646499" y="577850"/>
                    <a:pt x="3698240" y="629591"/>
                    <a:pt x="3698240" y="693420"/>
                  </a:cubicBezTo>
                  <a:close/>
                </a:path>
              </a:pathLst>
            </a:custGeom>
            <a:grpFill/>
            <a:ln w="161925" cap="flat">
              <a:solidFill>
                <a:srgbClr val="FFFFFF">
                  <a:alpha val="14902"/>
                </a:srgbClr>
              </a:solidFill>
              <a:prstDash val="solid"/>
              <a:miter/>
            </a:ln>
          </p:spPr>
          <p:txBody>
            <a:bodyPr rtlCol="0" anchor="ctr"/>
            <a:lstStyle/>
            <a:p>
              <a:endParaRPr lang="en-CA"/>
            </a:p>
          </p:txBody>
        </p:sp>
        <p:sp>
          <p:nvSpPr>
            <p:cNvPr id="7" name="Freeform: Shape 6">
              <a:extLst>
                <a:ext uri="{FF2B5EF4-FFF2-40B4-BE49-F238E27FC236}">
                  <a16:creationId xmlns:a16="http://schemas.microsoft.com/office/drawing/2014/main" id="{528B9FE2-3DE4-4730-A4A9-66F315D1CB8B}"/>
                </a:ext>
              </a:extLst>
            </p:cNvPr>
            <p:cNvSpPr/>
            <p:nvPr/>
          </p:nvSpPr>
          <p:spPr>
            <a:xfrm>
              <a:off x="8551471" y="2914989"/>
              <a:ext cx="231289" cy="2484770"/>
            </a:xfrm>
            <a:custGeom>
              <a:avLst/>
              <a:gdLst>
                <a:gd name="connsiteX0" fmla="*/ 173428 w 231289"/>
                <a:gd name="connsiteY0" fmla="*/ 2484771 h 2484770"/>
                <a:gd name="connsiteX1" fmla="*/ 176318 w 231289"/>
                <a:gd name="connsiteY1" fmla="*/ 2484771 h 2484770"/>
                <a:gd name="connsiteX2" fmla="*/ 231219 w 231289"/>
                <a:gd name="connsiteY2" fmla="*/ 2424235 h 2484770"/>
                <a:gd name="connsiteX3" fmla="*/ 231213 w 231289"/>
                <a:gd name="connsiteY3" fmla="*/ 2424154 h 2484770"/>
                <a:gd name="connsiteX4" fmla="*/ 115643 w 231289"/>
                <a:gd name="connsiteY4" fmla="*/ 54969 h 2484770"/>
                <a:gd name="connsiteX5" fmla="*/ 54969 w 231289"/>
                <a:gd name="connsiteY5" fmla="*/ 73 h 2484770"/>
                <a:gd name="connsiteX6" fmla="*/ 73 w 231289"/>
                <a:gd name="connsiteY6" fmla="*/ 60748 h 2484770"/>
                <a:gd name="connsiteX7" fmla="*/ 115643 w 231289"/>
                <a:gd name="connsiteY7" fmla="*/ 2429933 h 2484770"/>
                <a:gd name="connsiteX8" fmla="*/ 173428 w 231289"/>
                <a:gd name="connsiteY8" fmla="*/ 2484771 h 248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289" h="2484770">
                  <a:moveTo>
                    <a:pt x="173428" y="2484771"/>
                  </a:moveTo>
                  <a:lnTo>
                    <a:pt x="176318" y="2484771"/>
                  </a:lnTo>
                  <a:cubicBezTo>
                    <a:pt x="208192" y="2483216"/>
                    <a:pt x="232774" y="2456115"/>
                    <a:pt x="231219" y="2424235"/>
                  </a:cubicBezTo>
                  <a:cubicBezTo>
                    <a:pt x="231213" y="2424212"/>
                    <a:pt x="231213" y="2424183"/>
                    <a:pt x="231213" y="2424154"/>
                  </a:cubicBezTo>
                  <a:lnTo>
                    <a:pt x="115643" y="54969"/>
                  </a:lnTo>
                  <a:cubicBezTo>
                    <a:pt x="114049" y="23055"/>
                    <a:pt x="86884" y="-1521"/>
                    <a:pt x="54969" y="73"/>
                  </a:cubicBezTo>
                  <a:cubicBezTo>
                    <a:pt x="23055" y="1668"/>
                    <a:pt x="-1521" y="28833"/>
                    <a:pt x="73" y="60748"/>
                  </a:cubicBezTo>
                  <a:lnTo>
                    <a:pt x="115643" y="2429933"/>
                  </a:lnTo>
                  <a:cubicBezTo>
                    <a:pt x="117215" y="2460692"/>
                    <a:pt x="142629" y="2484811"/>
                    <a:pt x="173428" y="2484771"/>
                  </a:cubicBezTo>
                  <a:close/>
                </a:path>
              </a:pathLst>
            </a:custGeom>
            <a:grpFill/>
            <a:ln w="76200" cap="flat">
              <a:solidFill>
                <a:srgbClr val="FFFFFF">
                  <a:alpha val="14902"/>
                </a:srgbClr>
              </a:solidFill>
              <a:prstDash val="solid"/>
              <a:miter/>
            </a:ln>
          </p:spPr>
          <p:txBody>
            <a:bodyPr rtlCol="0" anchor="ctr"/>
            <a:lstStyle/>
            <a:p>
              <a:endParaRPr lang="en-CA"/>
            </a:p>
          </p:txBody>
        </p:sp>
        <p:sp>
          <p:nvSpPr>
            <p:cNvPr id="8" name="Freeform: Shape 7">
              <a:extLst>
                <a:ext uri="{FF2B5EF4-FFF2-40B4-BE49-F238E27FC236}">
                  <a16:creationId xmlns:a16="http://schemas.microsoft.com/office/drawing/2014/main" id="{9DA8BA2E-766D-4A22-99E1-E7BF7230F061}"/>
                </a:ext>
              </a:extLst>
            </p:cNvPr>
            <p:cNvSpPr/>
            <p:nvPr/>
          </p:nvSpPr>
          <p:spPr>
            <a:xfrm>
              <a:off x="9360535" y="2915005"/>
              <a:ext cx="115570" cy="2484755"/>
            </a:xfrm>
            <a:custGeom>
              <a:avLst/>
              <a:gdLst>
                <a:gd name="connsiteX0" fmla="*/ 57785 w 115570"/>
                <a:gd name="connsiteY0" fmla="*/ 2484755 h 2484755"/>
                <a:gd name="connsiteX1" fmla="*/ 115570 w 115570"/>
                <a:gd name="connsiteY1" fmla="*/ 2426970 h 2484755"/>
                <a:gd name="connsiteX2" fmla="*/ 115570 w 115570"/>
                <a:gd name="connsiteY2" fmla="*/ 57785 h 2484755"/>
                <a:gd name="connsiteX3" fmla="*/ 57785 w 115570"/>
                <a:gd name="connsiteY3" fmla="*/ 0 h 2484755"/>
                <a:gd name="connsiteX4" fmla="*/ 0 w 115570"/>
                <a:gd name="connsiteY4" fmla="*/ 57785 h 2484755"/>
                <a:gd name="connsiteX5" fmla="*/ 0 w 115570"/>
                <a:gd name="connsiteY5" fmla="*/ 2426970 h 2484755"/>
                <a:gd name="connsiteX6" fmla="*/ 57785 w 115570"/>
                <a:gd name="connsiteY6" fmla="*/ 2484755 h 248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0" h="2484755">
                  <a:moveTo>
                    <a:pt x="57785" y="2484755"/>
                  </a:moveTo>
                  <a:cubicBezTo>
                    <a:pt x="89700" y="2484755"/>
                    <a:pt x="115570" y="2458885"/>
                    <a:pt x="115570" y="2426970"/>
                  </a:cubicBezTo>
                  <a:lnTo>
                    <a:pt x="115570" y="57785"/>
                  </a:lnTo>
                  <a:cubicBezTo>
                    <a:pt x="115570" y="25870"/>
                    <a:pt x="89700" y="0"/>
                    <a:pt x="57785" y="0"/>
                  </a:cubicBezTo>
                  <a:cubicBezTo>
                    <a:pt x="25870" y="0"/>
                    <a:pt x="0" y="25870"/>
                    <a:pt x="0" y="57785"/>
                  </a:cubicBezTo>
                  <a:lnTo>
                    <a:pt x="0" y="2426970"/>
                  </a:lnTo>
                  <a:cubicBezTo>
                    <a:pt x="0" y="2458885"/>
                    <a:pt x="25870" y="2484755"/>
                    <a:pt x="57785" y="2484755"/>
                  </a:cubicBezTo>
                  <a:close/>
                </a:path>
              </a:pathLst>
            </a:custGeom>
            <a:grpFill/>
            <a:ln w="76200" cap="flat">
              <a:solidFill>
                <a:srgbClr val="FFFFFF">
                  <a:alpha val="14902"/>
                </a:srgbClr>
              </a:solidFill>
              <a:prstDash val="solid"/>
              <a:miter/>
            </a:ln>
          </p:spPr>
          <p:txBody>
            <a:bodyPr rtlCol="0" anchor="ctr"/>
            <a:lstStyle/>
            <a:p>
              <a:endParaRPr lang="en-CA"/>
            </a:p>
          </p:txBody>
        </p:sp>
        <p:sp>
          <p:nvSpPr>
            <p:cNvPr id="9" name="Freeform: Shape 8">
              <a:extLst>
                <a:ext uri="{FF2B5EF4-FFF2-40B4-BE49-F238E27FC236}">
                  <a16:creationId xmlns:a16="http://schemas.microsoft.com/office/drawing/2014/main" id="{A6C874C6-47C4-4B1E-845F-49049E6A4BBF}"/>
                </a:ext>
              </a:extLst>
            </p:cNvPr>
            <p:cNvSpPr/>
            <p:nvPr/>
          </p:nvSpPr>
          <p:spPr>
            <a:xfrm>
              <a:off x="10053874" y="2914873"/>
              <a:ext cx="231293" cy="2484886"/>
            </a:xfrm>
            <a:custGeom>
              <a:avLst/>
              <a:gdLst>
                <a:gd name="connsiteX0" fmla="*/ 55034 w 231293"/>
                <a:gd name="connsiteY0" fmla="*/ 2484886 h 2484886"/>
                <a:gd name="connsiteX1" fmla="*/ 57865 w 231293"/>
                <a:gd name="connsiteY1" fmla="*/ 2484886 h 2484886"/>
                <a:gd name="connsiteX2" fmla="*/ 115650 w 231293"/>
                <a:gd name="connsiteY2" fmla="*/ 2429933 h 2484886"/>
                <a:gd name="connsiteX3" fmla="*/ 231220 w 231293"/>
                <a:gd name="connsiteY3" fmla="*/ 60748 h 2484886"/>
                <a:gd name="connsiteX4" fmla="*/ 176324 w 231293"/>
                <a:gd name="connsiteY4" fmla="*/ 73 h 2484886"/>
                <a:gd name="connsiteX5" fmla="*/ 115650 w 231293"/>
                <a:gd name="connsiteY5" fmla="*/ 54969 h 2484886"/>
                <a:gd name="connsiteX6" fmla="*/ 80 w 231293"/>
                <a:gd name="connsiteY6" fmla="*/ 2424154 h 2484886"/>
                <a:gd name="connsiteX7" fmla="*/ 54773 w 231293"/>
                <a:gd name="connsiteY7" fmla="*/ 2484875 h 2484886"/>
                <a:gd name="connsiteX8" fmla="*/ 55034 w 231293"/>
                <a:gd name="connsiteY8" fmla="*/ 2484886 h 248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293" h="2484886">
                  <a:moveTo>
                    <a:pt x="55034" y="2484886"/>
                  </a:moveTo>
                  <a:lnTo>
                    <a:pt x="57865" y="2484886"/>
                  </a:lnTo>
                  <a:cubicBezTo>
                    <a:pt x="88705" y="2484921"/>
                    <a:pt x="114142" y="2460738"/>
                    <a:pt x="115650" y="2429933"/>
                  </a:cubicBezTo>
                  <a:lnTo>
                    <a:pt x="231220" y="60748"/>
                  </a:lnTo>
                  <a:cubicBezTo>
                    <a:pt x="232815" y="28833"/>
                    <a:pt x="208239" y="1668"/>
                    <a:pt x="176324" y="73"/>
                  </a:cubicBezTo>
                  <a:cubicBezTo>
                    <a:pt x="144410" y="-1521"/>
                    <a:pt x="117245" y="23055"/>
                    <a:pt x="115650" y="54969"/>
                  </a:cubicBezTo>
                  <a:lnTo>
                    <a:pt x="80" y="2424154"/>
                  </a:lnTo>
                  <a:cubicBezTo>
                    <a:pt x="-1584" y="2456023"/>
                    <a:pt x="22905" y="2483211"/>
                    <a:pt x="54773" y="2484875"/>
                  </a:cubicBezTo>
                  <a:cubicBezTo>
                    <a:pt x="54860" y="2484875"/>
                    <a:pt x="54947" y="2484881"/>
                    <a:pt x="55034" y="2484886"/>
                  </a:cubicBezTo>
                  <a:close/>
                </a:path>
              </a:pathLst>
            </a:custGeom>
            <a:grpFill/>
            <a:ln w="76200" cap="flat">
              <a:solidFill>
                <a:srgbClr val="FFFFFF">
                  <a:alpha val="14902"/>
                </a:srgbClr>
              </a:solidFill>
              <a:prstDash val="solid"/>
              <a:miter/>
            </a:ln>
          </p:spPr>
          <p:txBody>
            <a:bodyPr rtlCol="0" anchor="ctr"/>
            <a:lstStyle/>
            <a:p>
              <a:endParaRPr lang="en-CA"/>
            </a:p>
          </p:txBody>
        </p:sp>
      </p:gr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3843816"/>
      </p:ext>
    </p:extLst>
  </p:cSld>
  <p:clrMapOvr>
    <a:masterClrMapping/>
  </p:clrMapOvr>
  <mc:AlternateContent xmlns:mc="http://schemas.openxmlformats.org/markup-compatibility/2006">
    <mc:Choice xmlns:p14="http://schemas.microsoft.com/office/powerpoint/2010/main" Requires="p14">
      <p:transition spd="slow" p14:dur="2000" advTm="6716"/>
    </mc:Choice>
    <mc:Fallback>
      <p:transition spd="slow" advTm="6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95F5-F255-476B-9F30-BA8F2E3E32E4}"/>
              </a:ext>
            </a:extLst>
          </p:cNvPr>
          <p:cNvSpPr>
            <a:spLocks noGrp="1"/>
          </p:cNvSpPr>
          <p:nvPr>
            <p:ph type="title"/>
          </p:nvPr>
        </p:nvSpPr>
        <p:spPr/>
        <p:txBody>
          <a:bodyPr/>
          <a:lstStyle/>
          <a:p>
            <a:r>
              <a:rPr lang="en-US"/>
              <a:t>Refining the Project (paru)</a:t>
            </a:r>
          </a:p>
        </p:txBody>
      </p:sp>
      <p:sp>
        <p:nvSpPr>
          <p:cNvPr id="3" name="Content Placeholder 2">
            <a:extLst>
              <a:ext uri="{FF2B5EF4-FFF2-40B4-BE49-F238E27FC236}">
                <a16:creationId xmlns:a16="http://schemas.microsoft.com/office/drawing/2014/main" id="{A52080E5-2B04-433C-8737-7831DBF696FA}"/>
              </a:ext>
            </a:extLst>
          </p:cNvPr>
          <p:cNvSpPr>
            <a:spLocks noGrp="1"/>
          </p:cNvSpPr>
          <p:nvPr>
            <p:ph idx="1"/>
          </p:nvPr>
        </p:nvSpPr>
        <p:spPr/>
        <p:txBody>
          <a:bodyPr vert="horz" lIns="91440" tIns="45720" rIns="91440" bIns="45720" rtlCol="0" anchor="t">
            <a:normAutofit/>
          </a:bodyPr>
          <a:lstStyle/>
          <a:p>
            <a:pPr marL="0" indent="0">
              <a:buClr>
                <a:srgbClr val="EEEBE3"/>
              </a:buClr>
              <a:buNone/>
            </a:pPr>
            <a:r>
              <a:rPr lang="en-US" u="sng"/>
              <a:t>Plant Information Screen</a:t>
            </a:r>
          </a:p>
          <a:p>
            <a:r>
              <a:rPr lang="en-US" sz="1600">
                <a:ea typeface="+mn-lt"/>
                <a:cs typeface="+mn-lt"/>
              </a:rPr>
              <a:t>Narrowed down what information will be present on this screen</a:t>
            </a:r>
            <a:endParaRPr lang="en-US" sz="1600"/>
          </a:p>
          <a:p>
            <a:r>
              <a:rPr lang="en-US" sz="1600"/>
              <a:t>Decided on how this screen would be formatted, and where information would go</a:t>
            </a:r>
          </a:p>
          <a:p>
            <a:pPr marL="0" indent="0">
              <a:buClr>
                <a:srgbClr val="EEEBE3"/>
              </a:buClr>
              <a:buNone/>
            </a:pPr>
            <a:r>
              <a:rPr lang="en-US" u="sng"/>
              <a:t>My Plant List / Home Screen</a:t>
            </a:r>
          </a:p>
          <a:p>
            <a:r>
              <a:rPr lang="en-US" sz="1600"/>
              <a:t>We had two list designs that we were debating on, eventually </a:t>
            </a:r>
          </a:p>
          <a:p>
            <a:pPr marL="0" indent="0">
              <a:buClr>
                <a:srgbClr val="EEEBE3"/>
              </a:buClr>
              <a:buNone/>
            </a:pPr>
            <a:r>
              <a:rPr lang="en-US" sz="1600"/>
              <a:t>   decided on a layout like the following:</a:t>
            </a:r>
            <a:endParaRPr lang="en-US"/>
          </a:p>
          <a:p>
            <a:pPr marL="0" indent="0">
              <a:buClr>
                <a:srgbClr val="E3DED1">
                  <a:lumMod val="60000"/>
                  <a:lumOff val="40000"/>
                </a:srgbClr>
              </a:buClr>
              <a:buNone/>
            </a:pPr>
            <a:endParaRPr lang="en-US"/>
          </a:p>
          <a:p>
            <a:pPr marL="0" indent="0">
              <a:buClr>
                <a:srgbClr val="E3DED1">
                  <a:lumMod val="60000"/>
                  <a:lumOff val="40000"/>
                </a:srgbClr>
              </a:buClr>
              <a:buNone/>
            </a:pPr>
            <a:endParaRPr lang="en-US"/>
          </a:p>
          <a:p>
            <a:pPr marL="0" indent="0">
              <a:buClr>
                <a:srgbClr val="EEEBE3"/>
              </a:buClr>
              <a:buNone/>
            </a:pPr>
            <a:endParaRPr lang="en-US"/>
          </a:p>
        </p:txBody>
      </p:sp>
      <p:pic>
        <p:nvPicPr>
          <p:cNvPr id="4" name="Picture 4" descr="Diagram&#10;&#10;Description automatically generated">
            <a:extLst>
              <a:ext uri="{FF2B5EF4-FFF2-40B4-BE49-F238E27FC236}">
                <a16:creationId xmlns:a16="http://schemas.microsoft.com/office/drawing/2014/main" id="{35DD9104-24E9-4925-A06F-1C7781BA6861}"/>
              </a:ext>
            </a:extLst>
          </p:cNvPr>
          <p:cNvPicPr>
            <a:picLocks noChangeAspect="1"/>
          </p:cNvPicPr>
          <p:nvPr/>
        </p:nvPicPr>
        <p:blipFill>
          <a:blip r:embed="rId3"/>
          <a:stretch>
            <a:fillRect/>
          </a:stretch>
        </p:blipFill>
        <p:spPr>
          <a:xfrm>
            <a:off x="7669372" y="3586062"/>
            <a:ext cx="3030187" cy="2356636"/>
          </a:xfrm>
          <a:prstGeom prst="rect">
            <a:avLst/>
          </a:prstGeom>
        </p:spPr>
      </p:pic>
    </p:spTree>
    <p:extLst>
      <p:ext uri="{BB962C8B-B14F-4D97-AF65-F5344CB8AC3E}">
        <p14:creationId xmlns:p14="http://schemas.microsoft.com/office/powerpoint/2010/main" val="439568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EE65-43C0-4A16-9015-DDFAD952AE81}"/>
              </a:ext>
            </a:extLst>
          </p:cNvPr>
          <p:cNvSpPr>
            <a:spLocks noGrp="1"/>
          </p:cNvSpPr>
          <p:nvPr>
            <p:ph type="title"/>
          </p:nvPr>
        </p:nvSpPr>
        <p:spPr/>
        <p:txBody>
          <a:bodyPr/>
          <a:lstStyle/>
          <a:p>
            <a:r>
              <a:rPr lang="en-US"/>
              <a:t>Refining the Project (</a:t>
            </a:r>
            <a:r>
              <a:rPr lang="en-US" err="1"/>
              <a:t>paru</a:t>
            </a:r>
            <a:r>
              <a:rPr lang="en-US"/>
              <a:t>)</a:t>
            </a:r>
          </a:p>
        </p:txBody>
      </p:sp>
      <p:sp>
        <p:nvSpPr>
          <p:cNvPr id="3" name="Content Placeholder 2">
            <a:extLst>
              <a:ext uri="{FF2B5EF4-FFF2-40B4-BE49-F238E27FC236}">
                <a16:creationId xmlns:a16="http://schemas.microsoft.com/office/drawing/2014/main" id="{33F75156-DE8E-4EF6-8222-95A7CD5E6CF2}"/>
              </a:ext>
            </a:extLst>
          </p:cNvPr>
          <p:cNvSpPr>
            <a:spLocks noGrp="1"/>
          </p:cNvSpPr>
          <p:nvPr>
            <p:ph idx="1"/>
          </p:nvPr>
        </p:nvSpPr>
        <p:spPr/>
        <p:txBody>
          <a:bodyPr vert="horz" lIns="91440" tIns="45720" rIns="91440" bIns="45720" rtlCol="0" anchor="t">
            <a:normAutofit/>
          </a:bodyPr>
          <a:lstStyle/>
          <a:p>
            <a:pPr marL="0" indent="0">
              <a:buNone/>
            </a:pPr>
            <a:r>
              <a:rPr lang="en-US" u="sng"/>
              <a:t>Navigation</a:t>
            </a:r>
          </a:p>
          <a:p>
            <a:r>
              <a:rPr lang="en-US" sz="1600"/>
              <a:t>Initially wanted to implement navigation bar</a:t>
            </a:r>
          </a:p>
          <a:p>
            <a:pPr>
              <a:buClr>
                <a:srgbClr val="EEEBE3"/>
              </a:buClr>
            </a:pPr>
            <a:r>
              <a:rPr lang="en-US" sz="1600"/>
              <a:t>Chose to go with a menu for navigation to different features and screens</a:t>
            </a:r>
          </a:p>
          <a:p>
            <a:pPr>
              <a:buClr>
                <a:srgbClr val="EEEBE3"/>
              </a:buClr>
            </a:pPr>
            <a:endParaRPr lang="en-US" sz="1600"/>
          </a:p>
          <a:p>
            <a:pPr marL="0" indent="0">
              <a:buClr>
                <a:srgbClr val="EEEBE3"/>
              </a:buClr>
              <a:buNone/>
            </a:pPr>
            <a:r>
              <a:rPr lang="en-US" sz="1600" u="sng"/>
              <a:t>Recommended Plants</a:t>
            </a:r>
            <a:endParaRPr lang="en-US" sz="1600"/>
          </a:p>
          <a:p>
            <a:r>
              <a:rPr lang="en-US" sz="1600"/>
              <a:t>Initially located at the bottom of the catalogue</a:t>
            </a:r>
            <a:endParaRPr lang="en-US" sz="1600" u="sng"/>
          </a:p>
          <a:p>
            <a:pPr>
              <a:buClr>
                <a:srgbClr val="EEEBE3"/>
              </a:buClr>
            </a:pPr>
            <a:r>
              <a:rPr lang="en-US" sz="1600"/>
              <a:t>Now the recommended plants are shown at the opening of the home page</a:t>
            </a:r>
            <a:endParaRPr lang="en-US" sz="1600" u="sng"/>
          </a:p>
        </p:txBody>
      </p:sp>
    </p:spTree>
    <p:extLst>
      <p:ext uri="{BB962C8B-B14F-4D97-AF65-F5344CB8AC3E}">
        <p14:creationId xmlns:p14="http://schemas.microsoft.com/office/powerpoint/2010/main" val="4031506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DE8C63E-8D14-47EC-8FFD-7471461ED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3" name="Rectangle 12">
            <a:extLst>
              <a:ext uri="{FF2B5EF4-FFF2-40B4-BE49-F238E27FC236}">
                <a16:creationId xmlns:a16="http://schemas.microsoft.com/office/drawing/2014/main" id="{E0F55756-5517-4E65-9936-F04BB3279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solidFill>
            <a:schemeClr val="bg2"/>
          </a:solidFill>
          <a:ln w="6350" cap="sq" cmpd="sng" algn="ctr">
            <a:noFill/>
            <a:prstDash val="solid"/>
            <a:miter lim="800000"/>
          </a:ln>
          <a:effectLst/>
        </p:spPr>
      </p:sp>
      <p:sp>
        <p:nvSpPr>
          <p:cNvPr id="15" name="Rectangle 14">
            <a:extLst>
              <a:ext uri="{FF2B5EF4-FFF2-40B4-BE49-F238E27FC236}">
                <a16:creationId xmlns:a16="http://schemas.microsoft.com/office/drawing/2014/main" id="{EFF5D5D3-8E5C-431F-8A46-4EC7333E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ED4FE5-E011-48EB-BF16-B127FDB76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9" name="Rectangle 18">
            <a:extLst>
              <a:ext uri="{FF2B5EF4-FFF2-40B4-BE49-F238E27FC236}">
                <a16:creationId xmlns:a16="http://schemas.microsoft.com/office/drawing/2014/main" id="{7D1D3795-2AE3-4E10-B3E0-8C87DE95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F521310-A63F-4466-99D9-B4BAF251F21F}"/>
              </a:ext>
            </a:extLst>
          </p:cNvPr>
          <p:cNvSpPr>
            <a:spLocks noGrp="1"/>
          </p:cNvSpPr>
          <p:nvPr>
            <p:ph type="title"/>
          </p:nvPr>
        </p:nvSpPr>
        <p:spPr>
          <a:xfrm>
            <a:off x="9387189" y="612843"/>
            <a:ext cx="2247091" cy="1499738"/>
          </a:xfrm>
        </p:spPr>
        <p:txBody>
          <a:bodyPr vert="horz" lIns="91440" tIns="45720" rIns="91440" bIns="45720" rtlCol="0" anchor="b">
            <a:normAutofit/>
          </a:bodyPr>
          <a:lstStyle/>
          <a:p>
            <a:r>
              <a:rPr lang="en-US"/>
              <a:t>Storyboard</a:t>
            </a:r>
          </a:p>
        </p:txBody>
      </p:sp>
      <p:pic>
        <p:nvPicPr>
          <p:cNvPr id="6" name="Picture 6" descr="A picture containing photo, different&#10;&#10;Description automatically generated">
            <a:extLst>
              <a:ext uri="{FF2B5EF4-FFF2-40B4-BE49-F238E27FC236}">
                <a16:creationId xmlns:a16="http://schemas.microsoft.com/office/drawing/2014/main" id="{C35844B9-1CF7-4814-A0CC-5B0A932001C8}"/>
              </a:ext>
            </a:extLst>
          </p:cNvPr>
          <p:cNvPicPr>
            <a:picLocks noChangeAspect="1"/>
          </p:cNvPicPr>
          <p:nvPr/>
        </p:nvPicPr>
        <p:blipFill>
          <a:blip r:embed="rId5"/>
          <a:stretch>
            <a:fillRect/>
          </a:stretch>
        </p:blipFill>
        <p:spPr>
          <a:xfrm>
            <a:off x="203190" y="447174"/>
            <a:ext cx="8639049" cy="6051575"/>
          </a:xfrm>
          <a:prstGeom prst="rect">
            <a:avLst/>
          </a:prstGeom>
        </p:spPr>
      </p:pic>
      <p:sp>
        <p:nvSpPr>
          <p:cNvPr id="4" name="Text Placeholder 3">
            <a:extLst>
              <a:ext uri="{FF2B5EF4-FFF2-40B4-BE49-F238E27FC236}">
                <a16:creationId xmlns:a16="http://schemas.microsoft.com/office/drawing/2014/main" id="{D2FEEDB8-38E0-47AA-8DB5-DFAE66060E54}"/>
              </a:ext>
            </a:extLst>
          </p:cNvPr>
          <p:cNvSpPr>
            <a:spLocks noGrp="1"/>
          </p:cNvSpPr>
          <p:nvPr>
            <p:ph type="body" sz="half" idx="2"/>
          </p:nvPr>
        </p:nvSpPr>
        <p:spPr>
          <a:xfrm>
            <a:off x="9387190" y="2149813"/>
            <a:ext cx="2247090" cy="4046706"/>
          </a:xfrm>
        </p:spPr>
        <p:txBody>
          <a:bodyPr vert="horz" lIns="91440" tIns="45720" rIns="91440" bIns="45720" rtlCol="0">
            <a:normAutofit/>
          </a:bodyPr>
          <a:lstStyle/>
          <a:p>
            <a:pPr indent="-182880">
              <a:lnSpc>
                <a:spcPct val="100000"/>
              </a:lnSpc>
              <a:buFont typeface="Arial" pitchFamily="34" charset="0"/>
              <a:buChar char="•"/>
            </a:pPr>
            <a:endParaRPr lang="en-US"/>
          </a:p>
        </p:txBody>
      </p:sp>
      <p:pic>
        <p:nvPicPr>
          <p:cNvPr id="3" name="Audio 2">
            <a:hlinkClick r:id="" action="ppaction://media"/>
            <a:extLst>
              <a:ext uri="{FF2B5EF4-FFF2-40B4-BE49-F238E27FC236}">
                <a16:creationId xmlns:a16="http://schemas.microsoft.com/office/drawing/2014/main" id="{CD6E3ABE-7B1F-4106-863F-FDE11E5E3C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0572187"/>
      </p:ext>
    </p:extLst>
  </p:cSld>
  <p:clrMapOvr>
    <a:masterClrMapping/>
  </p:clrMapOvr>
  <mc:AlternateContent xmlns:mc="http://schemas.openxmlformats.org/markup-compatibility/2006">
    <mc:Choice xmlns:p14="http://schemas.microsoft.com/office/powerpoint/2010/main" Requires="p14">
      <p:transition spd="slow" p14:dur="2000" advTm="2249"/>
    </mc:Choice>
    <mc:Fallback>
      <p:transition spd="slow" advTm="2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2BC288E870F00479A5E264DF23D374C" ma:contentTypeVersion="11" ma:contentTypeDescription="Create a new document." ma:contentTypeScope="" ma:versionID="2ae64e9c8fd0a18d2cbfd05f2d3c751c">
  <xsd:schema xmlns:xsd="http://www.w3.org/2001/XMLSchema" xmlns:xs="http://www.w3.org/2001/XMLSchema" xmlns:p="http://schemas.microsoft.com/office/2006/metadata/properties" xmlns:ns2="be070323-f990-4ecc-98a5-29cc640891dd" xmlns:ns3="ade93976-5935-44b7-be9c-b13364b1302c" targetNamespace="http://schemas.microsoft.com/office/2006/metadata/properties" ma:root="true" ma:fieldsID="256e1575b4550c17da7e13a33a85f479" ns2:_="" ns3:_="">
    <xsd:import namespace="be070323-f990-4ecc-98a5-29cc640891dd"/>
    <xsd:import namespace="ade93976-5935-44b7-be9c-b13364b130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070323-f990-4ecc-98a5-29cc640891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e93976-5935-44b7-be9c-b13364b1302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C44FB-E047-4A56-B8E4-91345AB3463A}">
  <ds:schemaRefs>
    <ds:schemaRef ds:uri="ade93976-5935-44b7-be9c-b13364b1302c"/>
    <ds:schemaRef ds:uri="be070323-f990-4ecc-98a5-29cc640891d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D3029CE-43F7-498F-8EF5-926BB47A36E2}">
  <ds:schemaRefs>
    <ds:schemaRef ds:uri="http://schemas.microsoft.com/sharepoint/v3/contenttype/forms"/>
  </ds:schemaRefs>
</ds:datastoreItem>
</file>

<file path=customXml/itemProps3.xml><?xml version="1.0" encoding="utf-8"?>
<ds:datastoreItem xmlns:ds="http://schemas.openxmlformats.org/officeDocument/2006/customXml" ds:itemID="{734F13C5-4755-454F-A7CF-30FEE62EE34A}">
  <ds:schemaRefs>
    <ds:schemaRef ds:uri="ade93976-5935-44b7-be9c-b13364b1302c"/>
    <ds:schemaRef ds:uri="be070323-f990-4ecc-98a5-29cc640891d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TM03457510[[fn=Savon]]</Template>
  <Application>Microsoft Office PowerPoint</Application>
  <PresentationFormat>Widescreen</PresentationFormat>
  <Slides>12</Slides>
  <Notes>9</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Savon</vt:lpstr>
      <vt:lpstr>Stage 3 Update</vt:lpstr>
      <vt:lpstr>Project Idea</vt:lpstr>
      <vt:lpstr>Affinity Diagram</vt:lpstr>
      <vt:lpstr>Affinity Diagram</vt:lpstr>
      <vt:lpstr>Prototype Demo</vt:lpstr>
      <vt:lpstr>Discarded Ideas (paru)</vt:lpstr>
      <vt:lpstr>Refining the Project (paru)</vt:lpstr>
      <vt:lpstr>Refining the Project (paru)</vt:lpstr>
      <vt:lpstr>Storyboard</vt:lpstr>
      <vt:lpstr>Lessons from Low-fi Designs</vt:lpstr>
      <vt:lpstr>Cognitive Walkthrough</vt:lpstr>
      <vt:lpstr>Lessons we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3 Update</dc:title>
  <dc:creator>Gabriella Kenna</dc:creator>
  <cp:revision>39</cp:revision>
  <dcterms:created xsi:type="dcterms:W3CDTF">2020-11-02T21:43:54Z</dcterms:created>
  <dcterms:modified xsi:type="dcterms:W3CDTF">2020-11-07T04:12:47Z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0x010100F2BC288E870F00479A5E264DF23D374C</vt:lpwstr>
  </property>
</Properties>
</file>